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11"/>
  </p:notesMasterIdLst>
  <p:handoutMasterIdLst>
    <p:handoutMasterId r:id="rId12"/>
  </p:handoutMasterIdLst>
  <p:sldIdLst>
    <p:sldId id="273" r:id="rId4"/>
    <p:sldId id="266" r:id="rId5"/>
    <p:sldId id="267" r:id="rId6"/>
    <p:sldId id="268" r:id="rId7"/>
    <p:sldId id="272" r:id="rId8"/>
    <p:sldId id="269" r:id="rId9"/>
    <p:sldId id="271" r:id="rId10"/>
  </p:sldIdLst>
  <p:sldSz cx="12192000" cy="6858000"/>
  <p:notesSz cx="6858000" cy="9144000"/>
  <p:embeddedFontLst>
    <p:embeddedFont>
      <p:font typeface="ADLaM Display" panose="02010000000000000000" pitchFamily="2" charset="0"/>
      <p:regular r:id="rId13"/>
    </p:embeddedFont>
    <p:embeddedFont>
      <p:font typeface="Aptos Narrow" panose="020B0004020202020204" pitchFamily="3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6A"/>
    <a:srgbClr val="54585A"/>
    <a:srgbClr val="FFCC00"/>
    <a:srgbClr val="004376"/>
    <a:srgbClr val="F9F6E5"/>
    <a:srgbClr val="FF640F"/>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1E9647-2CFA-447E-ABE2-595EC464103A}" v="138" dt="2023-10-06T21:45:29.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37" autoAdjust="0"/>
  </p:normalViewPr>
  <p:slideViewPr>
    <p:cSldViewPr snapToGrid="0">
      <p:cViewPr>
        <p:scale>
          <a:sx n="55" d="100"/>
          <a:sy n="55" d="100"/>
        </p:scale>
        <p:origin x="1072" y="2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7.fntdata"/><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aliha A" userId="04edebbf379dea66" providerId="LiveId" clId="{B31E9647-2CFA-447E-ABE2-595EC464103A}"/>
    <pc:docChg chg="custSel modSld">
      <pc:chgData name="Saaliha A" userId="04edebbf379dea66" providerId="LiveId" clId="{B31E9647-2CFA-447E-ABE2-595EC464103A}" dt="2023-10-06T21:44:27.282" v="762"/>
      <pc:docMkLst>
        <pc:docMk/>
      </pc:docMkLst>
      <pc:sldChg chg="addSp delSp modSp mod modTransition modAnim modNotesTx">
        <pc:chgData name="Saaliha A" userId="04edebbf379dea66" providerId="LiveId" clId="{B31E9647-2CFA-447E-ABE2-595EC464103A}" dt="2023-10-06T21:27:13.977" v="752" actId="12"/>
        <pc:sldMkLst>
          <pc:docMk/>
          <pc:sldMk cId="554172484" sldId="266"/>
        </pc:sldMkLst>
        <pc:spChg chg="mod">
          <ac:chgData name="Saaliha A" userId="04edebbf379dea66" providerId="LiveId" clId="{B31E9647-2CFA-447E-ABE2-595EC464103A}" dt="2023-10-06T21:27:13.977" v="752" actId="12"/>
          <ac:spMkLst>
            <pc:docMk/>
            <pc:sldMk cId="554172484" sldId="266"/>
            <ac:spMk id="2" creationId="{09E828EA-79CE-D96C-D356-44FE698E6A83}"/>
          </ac:spMkLst>
        </pc:spChg>
        <pc:picChg chg="add del mod">
          <ac:chgData name="Saaliha A" userId="04edebbf379dea66" providerId="LiveId" clId="{B31E9647-2CFA-447E-ABE2-595EC464103A}" dt="2023-10-06T20:29:03.133" v="437"/>
          <ac:picMkLst>
            <pc:docMk/>
            <pc:sldMk cId="554172484" sldId="266"/>
            <ac:picMk id="25" creationId="{D2832033-6A16-5932-B430-A58E8FA1F5CB}"/>
          </ac:picMkLst>
        </pc:picChg>
        <pc:picChg chg="add del mod ord">
          <ac:chgData name="Saaliha A" userId="04edebbf379dea66" providerId="LiveId" clId="{B31E9647-2CFA-447E-ABE2-595EC464103A}" dt="2023-10-06T20:29:33.773" v="438"/>
          <ac:picMkLst>
            <pc:docMk/>
            <pc:sldMk cId="554172484" sldId="266"/>
            <ac:picMk id="29" creationId="{DC8119E3-B847-3AA5-F0E4-1C1FE006EE1C}"/>
          </ac:picMkLst>
        </pc:picChg>
        <pc:picChg chg="add del mod">
          <ac:chgData name="Saaliha A" userId="04edebbf379dea66" providerId="LiveId" clId="{B31E9647-2CFA-447E-ABE2-595EC464103A}" dt="2023-10-06T20:29:59.140" v="440"/>
          <ac:picMkLst>
            <pc:docMk/>
            <pc:sldMk cId="554172484" sldId="266"/>
            <ac:picMk id="30" creationId="{39BB91A5-A5C6-957C-35FD-AAB61DDF1259}"/>
          </ac:picMkLst>
        </pc:picChg>
        <pc:picChg chg="add del mod ord">
          <ac:chgData name="Saaliha A" userId="04edebbf379dea66" providerId="LiveId" clId="{B31E9647-2CFA-447E-ABE2-595EC464103A}" dt="2023-10-06T20:30:28.860" v="441"/>
          <ac:picMkLst>
            <pc:docMk/>
            <pc:sldMk cId="554172484" sldId="266"/>
            <ac:picMk id="36" creationId="{7411428E-8D19-5585-C875-B6AF2BB9884D}"/>
          </ac:picMkLst>
        </pc:picChg>
        <pc:picChg chg="add del mod">
          <ac:chgData name="Saaliha A" userId="04edebbf379dea66" providerId="LiveId" clId="{B31E9647-2CFA-447E-ABE2-595EC464103A}" dt="2023-10-06T20:31:49.880" v="446"/>
          <ac:picMkLst>
            <pc:docMk/>
            <pc:sldMk cId="554172484" sldId="266"/>
            <ac:picMk id="37" creationId="{DEB4773F-BE7A-BCAD-8658-8656EEAE9EF9}"/>
          </ac:picMkLst>
        </pc:picChg>
        <pc:picChg chg="add del mod ord">
          <ac:chgData name="Saaliha A" userId="04edebbf379dea66" providerId="LiveId" clId="{B31E9647-2CFA-447E-ABE2-595EC464103A}" dt="2023-10-06T20:32:20.601" v="447"/>
          <ac:picMkLst>
            <pc:docMk/>
            <pc:sldMk cId="554172484" sldId="266"/>
            <ac:picMk id="45" creationId="{98D9853D-F8FC-8D6F-FE83-28A603083765}"/>
          </ac:picMkLst>
        </pc:picChg>
        <pc:picChg chg="add del mod">
          <ac:chgData name="Saaliha A" userId="04edebbf379dea66" providerId="LiveId" clId="{B31E9647-2CFA-447E-ABE2-595EC464103A}" dt="2023-10-06T20:33:22.436" v="449"/>
          <ac:picMkLst>
            <pc:docMk/>
            <pc:sldMk cId="554172484" sldId="266"/>
            <ac:picMk id="46" creationId="{672AF608-DFCB-1CEF-6A87-ADFCA6A2BB6C}"/>
          </ac:picMkLst>
        </pc:picChg>
        <pc:picChg chg="add del mod ord">
          <ac:chgData name="Saaliha A" userId="04edebbf379dea66" providerId="LiveId" clId="{B31E9647-2CFA-447E-ABE2-595EC464103A}" dt="2023-10-06T20:33:54.671" v="450"/>
          <ac:picMkLst>
            <pc:docMk/>
            <pc:sldMk cId="554172484" sldId="266"/>
            <ac:picMk id="51" creationId="{EC32C983-3963-45FC-4A26-AF7B2D386DB7}"/>
          </ac:picMkLst>
        </pc:picChg>
        <pc:picChg chg="add del mod">
          <ac:chgData name="Saaliha A" userId="04edebbf379dea66" providerId="LiveId" clId="{B31E9647-2CFA-447E-ABE2-595EC464103A}" dt="2023-10-06T20:34:22.995" v="452"/>
          <ac:picMkLst>
            <pc:docMk/>
            <pc:sldMk cId="554172484" sldId="266"/>
            <ac:picMk id="52" creationId="{3B0F79CF-0002-BCBA-82DF-6CC4CEF1E42E}"/>
          </ac:picMkLst>
        </pc:picChg>
        <pc:picChg chg="add del mod ord">
          <ac:chgData name="Saaliha A" userId="04edebbf379dea66" providerId="LiveId" clId="{B31E9647-2CFA-447E-ABE2-595EC464103A}" dt="2023-10-06T20:34:31.555" v="453"/>
          <ac:picMkLst>
            <pc:docMk/>
            <pc:sldMk cId="554172484" sldId="266"/>
            <ac:picMk id="57" creationId="{EBC69C57-3E99-72FF-A8CE-348537FE5170}"/>
          </ac:picMkLst>
        </pc:picChg>
        <pc:picChg chg="add del mod">
          <ac:chgData name="Saaliha A" userId="04edebbf379dea66" providerId="LiveId" clId="{B31E9647-2CFA-447E-ABE2-595EC464103A}" dt="2023-10-06T20:34:33.744" v="455"/>
          <ac:picMkLst>
            <pc:docMk/>
            <pc:sldMk cId="554172484" sldId="266"/>
            <ac:picMk id="58" creationId="{F053834B-DBA8-C9A4-A099-F2A3D84A9A06}"/>
          </ac:picMkLst>
        </pc:picChg>
        <pc:picChg chg="add del mod ord">
          <ac:chgData name="Saaliha A" userId="04edebbf379dea66" providerId="LiveId" clId="{B31E9647-2CFA-447E-ABE2-595EC464103A}" dt="2023-10-06T20:35:09.111" v="456"/>
          <ac:picMkLst>
            <pc:docMk/>
            <pc:sldMk cId="554172484" sldId="266"/>
            <ac:picMk id="61" creationId="{9CB43578-F9F0-EB4F-DDB2-EAC909030CC5}"/>
          </ac:picMkLst>
        </pc:picChg>
        <pc:picChg chg="add del mod">
          <ac:chgData name="Saaliha A" userId="04edebbf379dea66" providerId="LiveId" clId="{B31E9647-2CFA-447E-ABE2-595EC464103A}" dt="2023-10-06T20:35:56.148" v="458"/>
          <ac:picMkLst>
            <pc:docMk/>
            <pc:sldMk cId="554172484" sldId="266"/>
            <ac:picMk id="62" creationId="{DB82749E-C053-139A-318E-508D13AD38B6}"/>
          </ac:picMkLst>
        </pc:picChg>
        <pc:picChg chg="add del mod ord">
          <ac:chgData name="Saaliha A" userId="04edebbf379dea66" providerId="LiveId" clId="{B31E9647-2CFA-447E-ABE2-595EC464103A}" dt="2023-10-06T20:36:19.364" v="459"/>
          <ac:picMkLst>
            <pc:docMk/>
            <pc:sldMk cId="554172484" sldId="266"/>
            <ac:picMk id="67" creationId="{BB944861-ABB7-85BB-9B96-2F73BDB0D71B}"/>
          </ac:picMkLst>
        </pc:picChg>
        <pc:picChg chg="add del mod">
          <ac:chgData name="Saaliha A" userId="04edebbf379dea66" providerId="LiveId" clId="{B31E9647-2CFA-447E-ABE2-595EC464103A}" dt="2023-10-06T20:36:23.454" v="461"/>
          <ac:picMkLst>
            <pc:docMk/>
            <pc:sldMk cId="554172484" sldId="266"/>
            <ac:picMk id="68" creationId="{62EE5E83-D6CE-4E83-F5B0-3230DFC6D713}"/>
          </ac:picMkLst>
        </pc:picChg>
        <pc:picChg chg="add del mod ord">
          <ac:chgData name="Saaliha A" userId="04edebbf379dea66" providerId="LiveId" clId="{B31E9647-2CFA-447E-ABE2-595EC464103A}" dt="2023-10-06T20:36:51.782" v="462"/>
          <ac:picMkLst>
            <pc:docMk/>
            <pc:sldMk cId="554172484" sldId="266"/>
            <ac:picMk id="71" creationId="{08F22106-FD58-CA40-816D-32CC74A54015}"/>
          </ac:picMkLst>
        </pc:picChg>
        <pc:picChg chg="add del mod">
          <ac:chgData name="Saaliha A" userId="04edebbf379dea66" providerId="LiveId" clId="{B31E9647-2CFA-447E-ABE2-595EC464103A}" dt="2023-10-06T20:37:24.807" v="464"/>
          <ac:picMkLst>
            <pc:docMk/>
            <pc:sldMk cId="554172484" sldId="266"/>
            <ac:picMk id="72" creationId="{C442C56E-3020-01B6-328B-C77D75603D62}"/>
          </ac:picMkLst>
        </pc:picChg>
        <pc:picChg chg="add del mod ord">
          <ac:chgData name="Saaliha A" userId="04edebbf379dea66" providerId="LiveId" clId="{B31E9647-2CFA-447E-ABE2-595EC464103A}" dt="2023-10-06T20:37:54.024" v="465"/>
          <ac:picMkLst>
            <pc:docMk/>
            <pc:sldMk cId="554172484" sldId="266"/>
            <ac:picMk id="77" creationId="{BAA6C18F-1EDE-99E5-FAC7-B494986AB008}"/>
          </ac:picMkLst>
        </pc:picChg>
        <pc:picChg chg="add mod">
          <ac:chgData name="Saaliha A" userId="04edebbf379dea66" providerId="LiveId" clId="{B31E9647-2CFA-447E-ABE2-595EC464103A}" dt="2023-10-06T20:37:54.024" v="465"/>
          <ac:picMkLst>
            <pc:docMk/>
            <pc:sldMk cId="554172484" sldId="266"/>
            <ac:picMk id="78" creationId="{4227EA93-89CE-EC51-CB67-1DE5307DAC67}"/>
          </ac:picMkLst>
        </pc:picChg>
      </pc:sldChg>
      <pc:sldChg chg="addSp delSp modSp mod modTransition modAnim modNotesTx">
        <pc:chgData name="Saaliha A" userId="04edebbf379dea66" providerId="LiveId" clId="{B31E9647-2CFA-447E-ABE2-595EC464103A}" dt="2023-10-06T21:17:29.141" v="723"/>
        <pc:sldMkLst>
          <pc:docMk/>
          <pc:sldMk cId="1528083759" sldId="267"/>
        </pc:sldMkLst>
        <pc:picChg chg="add del mod">
          <ac:chgData name="Saaliha A" userId="04edebbf379dea66" providerId="LiveId" clId="{B31E9647-2CFA-447E-ABE2-595EC464103A}" dt="2023-10-06T20:41:02.878" v="643"/>
          <ac:picMkLst>
            <pc:docMk/>
            <pc:sldMk cId="1528083759" sldId="267"/>
            <ac:picMk id="19" creationId="{965DB406-FC07-2122-3D26-955EFC501C87}"/>
          </ac:picMkLst>
        </pc:picChg>
        <pc:picChg chg="add del mod ord">
          <ac:chgData name="Saaliha A" userId="04edebbf379dea66" providerId="LiveId" clId="{B31E9647-2CFA-447E-ABE2-595EC464103A}" dt="2023-10-06T20:41:32.843" v="644"/>
          <ac:picMkLst>
            <pc:docMk/>
            <pc:sldMk cId="1528083759" sldId="267"/>
            <ac:picMk id="23" creationId="{34AECBDF-C096-8D4E-BBCD-AD28259008E5}"/>
          </ac:picMkLst>
        </pc:picChg>
        <pc:picChg chg="add del mod">
          <ac:chgData name="Saaliha A" userId="04edebbf379dea66" providerId="LiveId" clId="{B31E9647-2CFA-447E-ABE2-595EC464103A}" dt="2023-10-06T20:41:39.018" v="646"/>
          <ac:picMkLst>
            <pc:docMk/>
            <pc:sldMk cId="1528083759" sldId="267"/>
            <ac:picMk id="24" creationId="{EFBBC7AC-D72F-4178-D9BB-DD0C0E2E57CC}"/>
          </ac:picMkLst>
        </pc:picChg>
        <pc:picChg chg="add del mod ord">
          <ac:chgData name="Saaliha A" userId="04edebbf379dea66" providerId="LiveId" clId="{B31E9647-2CFA-447E-ABE2-595EC464103A}" dt="2023-10-06T20:41:45.454" v="647"/>
          <ac:picMkLst>
            <pc:docMk/>
            <pc:sldMk cId="1528083759" sldId="267"/>
            <ac:picMk id="27" creationId="{1C7EAC26-4A57-2BE0-6224-157DFE7CD703}"/>
          </ac:picMkLst>
        </pc:picChg>
        <pc:picChg chg="add del mod">
          <ac:chgData name="Saaliha A" userId="04edebbf379dea66" providerId="LiveId" clId="{B31E9647-2CFA-447E-ABE2-595EC464103A}" dt="2023-10-06T20:41:48.131" v="649"/>
          <ac:picMkLst>
            <pc:docMk/>
            <pc:sldMk cId="1528083759" sldId="267"/>
            <ac:picMk id="28" creationId="{21023576-3DFE-5510-EBCE-E17534B6F2F3}"/>
          </ac:picMkLst>
        </pc:picChg>
        <pc:picChg chg="add del mod ord">
          <ac:chgData name="Saaliha A" userId="04edebbf379dea66" providerId="LiveId" clId="{B31E9647-2CFA-447E-ABE2-595EC464103A}" dt="2023-10-06T20:42:14.782" v="650"/>
          <ac:picMkLst>
            <pc:docMk/>
            <pc:sldMk cId="1528083759" sldId="267"/>
            <ac:picMk id="31" creationId="{E09123A4-C9A8-92A9-28EA-CE934381531B}"/>
          </ac:picMkLst>
        </pc:picChg>
        <pc:picChg chg="add del mod">
          <ac:chgData name="Saaliha A" userId="04edebbf379dea66" providerId="LiveId" clId="{B31E9647-2CFA-447E-ABE2-595EC464103A}" dt="2023-10-06T20:42:55.541" v="652"/>
          <ac:picMkLst>
            <pc:docMk/>
            <pc:sldMk cId="1528083759" sldId="267"/>
            <ac:picMk id="32" creationId="{D7FCDBAC-B7A0-EA23-6C64-7704D4993E0A}"/>
          </ac:picMkLst>
        </pc:picChg>
        <pc:picChg chg="add del mod ord">
          <ac:chgData name="Saaliha A" userId="04edebbf379dea66" providerId="LiveId" clId="{B31E9647-2CFA-447E-ABE2-595EC464103A}" dt="2023-10-06T20:43:21.673" v="653"/>
          <ac:picMkLst>
            <pc:docMk/>
            <pc:sldMk cId="1528083759" sldId="267"/>
            <ac:picMk id="37" creationId="{DAEDB88A-5E69-5C43-3651-518E1D8F2F73}"/>
          </ac:picMkLst>
        </pc:picChg>
        <pc:picChg chg="add mod">
          <ac:chgData name="Saaliha A" userId="04edebbf379dea66" providerId="LiveId" clId="{B31E9647-2CFA-447E-ABE2-595EC464103A}" dt="2023-10-06T20:43:21.673" v="653"/>
          <ac:picMkLst>
            <pc:docMk/>
            <pc:sldMk cId="1528083759" sldId="267"/>
            <ac:picMk id="38" creationId="{A1673501-433F-779B-C926-7BF0CB9D33A7}"/>
          </ac:picMkLst>
        </pc:picChg>
      </pc:sldChg>
      <pc:sldChg chg="addSp delSp modSp mod modTransition modAnim">
        <pc:chgData name="Saaliha A" userId="04edebbf379dea66" providerId="LiveId" clId="{B31E9647-2CFA-447E-ABE2-595EC464103A}" dt="2023-10-06T21:17:50.837" v="724"/>
        <pc:sldMkLst>
          <pc:docMk/>
          <pc:sldMk cId="2568181249" sldId="268"/>
        </pc:sldMkLst>
        <pc:picChg chg="add del mod">
          <ac:chgData name="Saaliha A" userId="04edebbf379dea66" providerId="LiveId" clId="{B31E9647-2CFA-447E-ABE2-595EC464103A}" dt="2023-10-06T20:45:23.418" v="656"/>
          <ac:picMkLst>
            <pc:docMk/>
            <pc:sldMk cId="2568181249" sldId="268"/>
            <ac:picMk id="15" creationId="{3A9D9E27-2C55-6B7E-8E19-72D48CC2014A}"/>
          </ac:picMkLst>
        </pc:picChg>
        <pc:picChg chg="add del mod">
          <ac:chgData name="Saaliha A" userId="04edebbf379dea66" providerId="LiveId" clId="{B31E9647-2CFA-447E-ABE2-595EC464103A}" dt="2023-10-06T20:45:39.588" v="658"/>
          <ac:picMkLst>
            <pc:docMk/>
            <pc:sldMk cId="2568181249" sldId="268"/>
            <ac:picMk id="16" creationId="{A0925460-F795-7F3B-126B-1BEC366DA971}"/>
          </ac:picMkLst>
        </pc:picChg>
        <pc:picChg chg="add del mod ord">
          <ac:chgData name="Saaliha A" userId="04edebbf379dea66" providerId="LiveId" clId="{B31E9647-2CFA-447E-ABE2-595EC464103A}" dt="2023-10-06T20:46:02.965" v="659"/>
          <ac:picMkLst>
            <pc:docMk/>
            <pc:sldMk cId="2568181249" sldId="268"/>
            <ac:picMk id="19" creationId="{5D326F7D-410D-10F3-670A-EB4E94D2C71D}"/>
          </ac:picMkLst>
        </pc:picChg>
        <pc:picChg chg="add mod">
          <ac:chgData name="Saaliha A" userId="04edebbf379dea66" providerId="LiveId" clId="{B31E9647-2CFA-447E-ABE2-595EC464103A}" dt="2023-10-06T20:46:02.965" v="659"/>
          <ac:picMkLst>
            <pc:docMk/>
            <pc:sldMk cId="2568181249" sldId="268"/>
            <ac:picMk id="20" creationId="{A91ED058-8AFA-E404-1764-14C699B2E697}"/>
          </ac:picMkLst>
        </pc:picChg>
      </pc:sldChg>
      <pc:sldChg chg="addSp delSp modSp mod modTransition modAnim">
        <pc:chgData name="Saaliha A" userId="04edebbf379dea66" providerId="LiveId" clId="{B31E9647-2CFA-447E-ABE2-595EC464103A}" dt="2023-10-06T21:18:27.324" v="728"/>
        <pc:sldMkLst>
          <pc:docMk/>
          <pc:sldMk cId="1061597625" sldId="269"/>
        </pc:sldMkLst>
        <pc:picChg chg="add del mod">
          <ac:chgData name="Saaliha A" userId="04edebbf379dea66" providerId="LiveId" clId="{B31E9647-2CFA-447E-ABE2-595EC464103A}" dt="2023-10-06T21:05:24.707" v="693"/>
          <ac:picMkLst>
            <pc:docMk/>
            <pc:sldMk cId="1061597625" sldId="269"/>
            <ac:picMk id="21" creationId="{A0141116-F990-5D8F-5DF4-A295ED1A1F9C}"/>
          </ac:picMkLst>
        </pc:picChg>
        <pc:picChg chg="add del mod ord">
          <ac:chgData name="Saaliha A" userId="04edebbf379dea66" providerId="LiveId" clId="{B31E9647-2CFA-447E-ABE2-595EC464103A}" dt="2023-10-06T21:05:38.227" v="694"/>
          <ac:picMkLst>
            <pc:docMk/>
            <pc:sldMk cId="1061597625" sldId="269"/>
            <ac:picMk id="26" creationId="{154E8957-1A64-E211-FFF0-27EDF4D8DCB2}"/>
          </ac:picMkLst>
        </pc:picChg>
        <pc:picChg chg="add del mod">
          <ac:chgData name="Saaliha A" userId="04edebbf379dea66" providerId="LiveId" clId="{B31E9647-2CFA-447E-ABE2-595EC464103A}" dt="2023-10-06T21:05:40.551" v="696"/>
          <ac:picMkLst>
            <pc:docMk/>
            <pc:sldMk cId="1061597625" sldId="269"/>
            <ac:picMk id="27" creationId="{25039364-0B7D-A287-5465-F16D2409BF17}"/>
          </ac:picMkLst>
        </pc:picChg>
        <pc:picChg chg="add del mod ord">
          <ac:chgData name="Saaliha A" userId="04edebbf379dea66" providerId="LiveId" clId="{B31E9647-2CFA-447E-ABE2-595EC464103A}" dt="2023-10-06T21:06:03.542" v="697"/>
          <ac:picMkLst>
            <pc:docMk/>
            <pc:sldMk cId="1061597625" sldId="269"/>
            <ac:picMk id="30" creationId="{6191D8A6-A42A-12B7-F25A-BA0440F9427C}"/>
          </ac:picMkLst>
        </pc:picChg>
        <pc:picChg chg="add del mod">
          <ac:chgData name="Saaliha A" userId="04edebbf379dea66" providerId="LiveId" clId="{B31E9647-2CFA-447E-ABE2-595EC464103A}" dt="2023-10-06T21:06:44.564" v="699"/>
          <ac:picMkLst>
            <pc:docMk/>
            <pc:sldMk cId="1061597625" sldId="269"/>
            <ac:picMk id="31" creationId="{C1F0156C-3FA2-03D5-DE28-F3B488E2AD1B}"/>
          </ac:picMkLst>
        </pc:picChg>
        <pc:picChg chg="add del mod ord">
          <ac:chgData name="Saaliha A" userId="04edebbf379dea66" providerId="LiveId" clId="{B31E9647-2CFA-447E-ABE2-595EC464103A}" dt="2023-10-06T21:07:21.701" v="700"/>
          <ac:picMkLst>
            <pc:docMk/>
            <pc:sldMk cId="1061597625" sldId="269"/>
            <ac:picMk id="36" creationId="{3DF9E325-4440-9D9B-3865-3C42A4D91CDC}"/>
          </ac:picMkLst>
        </pc:picChg>
        <pc:picChg chg="add del mod">
          <ac:chgData name="Saaliha A" userId="04edebbf379dea66" providerId="LiveId" clId="{B31E9647-2CFA-447E-ABE2-595EC464103A}" dt="2023-10-06T21:08:07.345" v="702"/>
          <ac:picMkLst>
            <pc:docMk/>
            <pc:sldMk cId="1061597625" sldId="269"/>
            <ac:picMk id="37" creationId="{1CB9B2F9-7ACC-97D1-1195-603C2C61D235}"/>
          </ac:picMkLst>
        </pc:picChg>
        <pc:picChg chg="add del mod ord">
          <ac:chgData name="Saaliha A" userId="04edebbf379dea66" providerId="LiveId" clId="{B31E9647-2CFA-447E-ABE2-595EC464103A}" dt="2023-10-06T21:08:30.655" v="703"/>
          <ac:picMkLst>
            <pc:docMk/>
            <pc:sldMk cId="1061597625" sldId="269"/>
            <ac:picMk id="42" creationId="{B252E722-1440-447A-A2EC-D0C16D7448DE}"/>
          </ac:picMkLst>
        </pc:picChg>
        <pc:picChg chg="add del mod">
          <ac:chgData name="Saaliha A" userId="04edebbf379dea66" providerId="LiveId" clId="{B31E9647-2CFA-447E-ABE2-595EC464103A}" dt="2023-10-06T21:08:34.378" v="705"/>
          <ac:picMkLst>
            <pc:docMk/>
            <pc:sldMk cId="1061597625" sldId="269"/>
            <ac:picMk id="43" creationId="{2AFED49F-2628-EDD7-A08E-3ED493A89FE2}"/>
          </ac:picMkLst>
        </pc:picChg>
        <pc:picChg chg="add del mod ord">
          <ac:chgData name="Saaliha A" userId="04edebbf379dea66" providerId="LiveId" clId="{B31E9647-2CFA-447E-ABE2-595EC464103A}" dt="2023-10-06T21:08:55.305" v="706"/>
          <ac:picMkLst>
            <pc:docMk/>
            <pc:sldMk cId="1061597625" sldId="269"/>
            <ac:picMk id="46" creationId="{103526BF-1288-E930-98D3-CD9EF3382A79}"/>
          </ac:picMkLst>
        </pc:picChg>
        <pc:picChg chg="add del mod">
          <ac:chgData name="Saaliha A" userId="04edebbf379dea66" providerId="LiveId" clId="{B31E9647-2CFA-447E-ABE2-595EC464103A}" dt="2023-10-06T21:09:00.619" v="708"/>
          <ac:picMkLst>
            <pc:docMk/>
            <pc:sldMk cId="1061597625" sldId="269"/>
            <ac:picMk id="47" creationId="{79E4A5BD-7A0E-E5B7-E0F2-2A4B2AF09D56}"/>
          </ac:picMkLst>
        </pc:picChg>
        <pc:picChg chg="add del mod ord">
          <ac:chgData name="Saaliha A" userId="04edebbf379dea66" providerId="LiveId" clId="{B31E9647-2CFA-447E-ABE2-595EC464103A}" dt="2023-10-06T21:09:15.390" v="709"/>
          <ac:picMkLst>
            <pc:docMk/>
            <pc:sldMk cId="1061597625" sldId="269"/>
            <ac:picMk id="50" creationId="{97D3C350-6AB1-ECE8-ABAC-2E1C7E8BAFA5}"/>
          </ac:picMkLst>
        </pc:picChg>
        <pc:picChg chg="add del mod">
          <ac:chgData name="Saaliha A" userId="04edebbf379dea66" providerId="LiveId" clId="{B31E9647-2CFA-447E-ABE2-595EC464103A}" dt="2023-10-06T21:09:25.978" v="711"/>
          <ac:picMkLst>
            <pc:docMk/>
            <pc:sldMk cId="1061597625" sldId="269"/>
            <ac:picMk id="51" creationId="{BAA6C52C-AB83-C30C-25B3-EC2004FE8CEB}"/>
          </ac:picMkLst>
        </pc:picChg>
        <pc:picChg chg="add del mod ord">
          <ac:chgData name="Saaliha A" userId="04edebbf379dea66" providerId="LiveId" clId="{B31E9647-2CFA-447E-ABE2-595EC464103A}" dt="2023-10-06T21:10:02.186" v="712"/>
          <ac:picMkLst>
            <pc:docMk/>
            <pc:sldMk cId="1061597625" sldId="269"/>
            <ac:picMk id="54" creationId="{C0E811BA-A56B-F061-813C-833057336DBE}"/>
          </ac:picMkLst>
        </pc:picChg>
        <pc:picChg chg="add mod">
          <ac:chgData name="Saaliha A" userId="04edebbf379dea66" providerId="LiveId" clId="{B31E9647-2CFA-447E-ABE2-595EC464103A}" dt="2023-10-06T21:10:02.186" v="712"/>
          <ac:picMkLst>
            <pc:docMk/>
            <pc:sldMk cId="1061597625" sldId="269"/>
            <ac:picMk id="55" creationId="{6D475AD4-5C4C-E26F-A749-13F022A17480}"/>
          </ac:picMkLst>
        </pc:picChg>
      </pc:sldChg>
      <pc:sldChg chg="addSp delSp modSp mod modTransition modAnim">
        <pc:chgData name="Saaliha A" userId="04edebbf379dea66" providerId="LiveId" clId="{B31E9647-2CFA-447E-ABE2-595EC464103A}" dt="2023-10-06T21:18:32.656" v="729"/>
        <pc:sldMkLst>
          <pc:docMk/>
          <pc:sldMk cId="2854864234" sldId="271"/>
        </pc:sldMkLst>
        <pc:picChg chg="add del mod">
          <ac:chgData name="Saaliha A" userId="04edebbf379dea66" providerId="LiveId" clId="{B31E9647-2CFA-447E-ABE2-595EC464103A}" dt="2023-10-06T21:11:35.598" v="715"/>
          <ac:picMkLst>
            <pc:docMk/>
            <pc:sldMk cId="2854864234" sldId="271"/>
            <ac:picMk id="10" creationId="{0C8D7BC8-FBD3-0A76-0EC4-AB7F702C87FE}"/>
          </ac:picMkLst>
        </pc:picChg>
        <pc:picChg chg="add del mod ord">
          <ac:chgData name="Saaliha A" userId="04edebbf379dea66" providerId="LiveId" clId="{B31E9647-2CFA-447E-ABE2-595EC464103A}" dt="2023-10-06T21:11:41.968" v="716"/>
          <ac:picMkLst>
            <pc:docMk/>
            <pc:sldMk cId="2854864234" sldId="271"/>
            <ac:picMk id="15" creationId="{4C97ACF6-C19E-C2A3-93D2-EB0F0AB008C7}"/>
          </ac:picMkLst>
        </pc:picChg>
        <pc:picChg chg="add del mod">
          <ac:chgData name="Saaliha A" userId="04edebbf379dea66" providerId="LiveId" clId="{B31E9647-2CFA-447E-ABE2-595EC464103A}" dt="2023-10-06T21:12:04.392" v="718"/>
          <ac:picMkLst>
            <pc:docMk/>
            <pc:sldMk cId="2854864234" sldId="271"/>
            <ac:picMk id="16" creationId="{3CF9DE89-5B3A-CE62-EAF1-F999D53B5A4B}"/>
          </ac:picMkLst>
        </pc:picChg>
        <pc:picChg chg="add del mod ord">
          <ac:chgData name="Saaliha A" userId="04edebbf379dea66" providerId="LiveId" clId="{B31E9647-2CFA-447E-ABE2-595EC464103A}" dt="2023-10-06T21:12:11.677" v="719"/>
          <ac:picMkLst>
            <pc:docMk/>
            <pc:sldMk cId="2854864234" sldId="271"/>
            <ac:picMk id="19" creationId="{D59621CD-81A3-C8C3-C777-F0B23CD8D054}"/>
          </ac:picMkLst>
        </pc:picChg>
        <pc:picChg chg="add mod">
          <ac:chgData name="Saaliha A" userId="04edebbf379dea66" providerId="LiveId" clId="{B31E9647-2CFA-447E-ABE2-595EC464103A}" dt="2023-10-06T21:12:11.677" v="719"/>
          <ac:picMkLst>
            <pc:docMk/>
            <pc:sldMk cId="2854864234" sldId="271"/>
            <ac:picMk id="20" creationId="{262CBADB-07F7-20B5-ACCC-198CC4D4C851}"/>
          </ac:picMkLst>
        </pc:picChg>
      </pc:sldChg>
      <pc:sldChg chg="addSp delSp modSp mod modTransition modAnim">
        <pc:chgData name="Saaliha A" userId="04edebbf379dea66" providerId="LiveId" clId="{B31E9647-2CFA-447E-ABE2-595EC464103A}" dt="2023-10-06T21:18:00.435" v="725"/>
        <pc:sldMkLst>
          <pc:docMk/>
          <pc:sldMk cId="3328240166" sldId="272"/>
        </pc:sldMkLst>
        <pc:picChg chg="add del mod">
          <ac:chgData name="Saaliha A" userId="04edebbf379dea66" providerId="LiveId" clId="{B31E9647-2CFA-447E-ABE2-595EC464103A}" dt="2023-10-06T20:52:20.642" v="662"/>
          <ac:picMkLst>
            <pc:docMk/>
            <pc:sldMk cId="3328240166" sldId="272"/>
            <ac:picMk id="12" creationId="{F2117AEF-D63B-CF83-0677-4F5D85E4E948}"/>
          </ac:picMkLst>
        </pc:picChg>
        <pc:picChg chg="add del mod ord">
          <ac:chgData name="Saaliha A" userId="04edebbf379dea66" providerId="LiveId" clId="{B31E9647-2CFA-447E-ABE2-595EC464103A}" dt="2023-10-06T20:52:52.330" v="663"/>
          <ac:picMkLst>
            <pc:docMk/>
            <pc:sldMk cId="3328240166" sldId="272"/>
            <ac:picMk id="17" creationId="{D4BC9DA2-2CC6-C930-A163-DF703AAFDA69}"/>
          </ac:picMkLst>
        </pc:picChg>
        <pc:picChg chg="add del mod">
          <ac:chgData name="Saaliha A" userId="04edebbf379dea66" providerId="LiveId" clId="{B31E9647-2CFA-447E-ABE2-595EC464103A}" dt="2023-10-06T20:52:58.260" v="665"/>
          <ac:picMkLst>
            <pc:docMk/>
            <pc:sldMk cId="3328240166" sldId="272"/>
            <ac:picMk id="18" creationId="{5F469938-F6C5-F26D-516A-16A808FC14BC}"/>
          </ac:picMkLst>
        </pc:picChg>
        <pc:picChg chg="add del mod ord">
          <ac:chgData name="Saaliha A" userId="04edebbf379dea66" providerId="LiveId" clId="{B31E9647-2CFA-447E-ABE2-595EC464103A}" dt="2023-10-06T20:53:03.103" v="666"/>
          <ac:picMkLst>
            <pc:docMk/>
            <pc:sldMk cId="3328240166" sldId="272"/>
            <ac:picMk id="21" creationId="{CFCD700F-E846-55EC-54E5-AF0F7D5038A1}"/>
          </ac:picMkLst>
        </pc:picChg>
        <pc:picChg chg="add del mod">
          <ac:chgData name="Saaliha A" userId="04edebbf379dea66" providerId="LiveId" clId="{B31E9647-2CFA-447E-ABE2-595EC464103A}" dt="2023-10-06T20:53:10.858" v="668"/>
          <ac:picMkLst>
            <pc:docMk/>
            <pc:sldMk cId="3328240166" sldId="272"/>
            <ac:picMk id="22" creationId="{A1ABE693-58D6-F385-0589-E72F62653605}"/>
          </ac:picMkLst>
        </pc:picChg>
        <pc:picChg chg="add del mod ord">
          <ac:chgData name="Saaliha A" userId="04edebbf379dea66" providerId="LiveId" clId="{B31E9647-2CFA-447E-ABE2-595EC464103A}" dt="2023-10-06T20:53:14.948" v="669"/>
          <ac:picMkLst>
            <pc:docMk/>
            <pc:sldMk cId="3328240166" sldId="272"/>
            <ac:picMk id="25" creationId="{0E7B3EFD-0C72-B4BD-50B7-FE9D26ECF0A0}"/>
          </ac:picMkLst>
        </pc:picChg>
        <pc:picChg chg="add del mod">
          <ac:chgData name="Saaliha A" userId="04edebbf379dea66" providerId="LiveId" clId="{B31E9647-2CFA-447E-ABE2-595EC464103A}" dt="2023-10-06T20:54:03.148" v="671"/>
          <ac:picMkLst>
            <pc:docMk/>
            <pc:sldMk cId="3328240166" sldId="272"/>
            <ac:picMk id="26" creationId="{0D9C275B-8E72-BFC4-F8A4-86115988B6A8}"/>
          </ac:picMkLst>
        </pc:picChg>
        <pc:picChg chg="add del mod ord">
          <ac:chgData name="Saaliha A" userId="04edebbf379dea66" providerId="LiveId" clId="{B31E9647-2CFA-447E-ABE2-595EC464103A}" dt="2023-10-06T20:54:15.652" v="672"/>
          <ac:picMkLst>
            <pc:docMk/>
            <pc:sldMk cId="3328240166" sldId="272"/>
            <ac:picMk id="29" creationId="{C68DC8E4-EF55-9445-B144-24F149818C4A}"/>
          </ac:picMkLst>
        </pc:picChg>
        <pc:picChg chg="add del mod">
          <ac:chgData name="Saaliha A" userId="04edebbf379dea66" providerId="LiveId" clId="{B31E9647-2CFA-447E-ABE2-595EC464103A}" dt="2023-10-06T20:54:18.731" v="674"/>
          <ac:picMkLst>
            <pc:docMk/>
            <pc:sldMk cId="3328240166" sldId="272"/>
            <ac:picMk id="30" creationId="{4BD26E21-BE76-A6B5-86B8-A109FFDE75BF}"/>
          </ac:picMkLst>
        </pc:picChg>
        <pc:picChg chg="add del mod ord">
          <ac:chgData name="Saaliha A" userId="04edebbf379dea66" providerId="LiveId" clId="{B31E9647-2CFA-447E-ABE2-595EC464103A}" dt="2023-10-06T20:54:50.613" v="675"/>
          <ac:picMkLst>
            <pc:docMk/>
            <pc:sldMk cId="3328240166" sldId="272"/>
            <ac:picMk id="33" creationId="{609258DF-D73B-E07D-49FB-2557C7A698E3}"/>
          </ac:picMkLst>
        </pc:picChg>
        <pc:picChg chg="add del mod">
          <ac:chgData name="Saaliha A" userId="04edebbf379dea66" providerId="LiveId" clId="{B31E9647-2CFA-447E-ABE2-595EC464103A}" dt="2023-10-06T20:55:10.725" v="677"/>
          <ac:picMkLst>
            <pc:docMk/>
            <pc:sldMk cId="3328240166" sldId="272"/>
            <ac:picMk id="34" creationId="{54470674-8A78-1637-F967-97CB9ADEE1B3}"/>
          </ac:picMkLst>
        </pc:picChg>
        <pc:picChg chg="add del mod ord">
          <ac:chgData name="Saaliha A" userId="04edebbf379dea66" providerId="LiveId" clId="{B31E9647-2CFA-447E-ABE2-595EC464103A}" dt="2023-10-06T20:55:41.107" v="678"/>
          <ac:picMkLst>
            <pc:docMk/>
            <pc:sldMk cId="3328240166" sldId="272"/>
            <ac:picMk id="39" creationId="{F2E22A79-22B0-0C36-A97B-192CE5A9F6D5}"/>
          </ac:picMkLst>
        </pc:picChg>
        <pc:picChg chg="add del mod">
          <ac:chgData name="Saaliha A" userId="04edebbf379dea66" providerId="LiveId" clId="{B31E9647-2CFA-447E-ABE2-595EC464103A}" dt="2023-10-06T20:56:07.302" v="680"/>
          <ac:picMkLst>
            <pc:docMk/>
            <pc:sldMk cId="3328240166" sldId="272"/>
            <ac:picMk id="40" creationId="{89CA18D3-7F1C-F4B1-36E8-E415A0E30AC1}"/>
          </ac:picMkLst>
        </pc:picChg>
        <pc:picChg chg="add del mod ord">
          <ac:chgData name="Saaliha A" userId="04edebbf379dea66" providerId="LiveId" clId="{B31E9647-2CFA-447E-ABE2-595EC464103A}" dt="2023-10-06T20:56:38.297" v="681"/>
          <ac:picMkLst>
            <pc:docMk/>
            <pc:sldMk cId="3328240166" sldId="272"/>
            <ac:picMk id="44" creationId="{4F907C10-861C-DEAE-19C8-C3A51513A818}"/>
          </ac:picMkLst>
        </pc:picChg>
        <pc:picChg chg="add del mod">
          <ac:chgData name="Saaliha A" userId="04edebbf379dea66" providerId="LiveId" clId="{B31E9647-2CFA-447E-ABE2-595EC464103A}" dt="2023-10-06T21:00:18.286" v="683"/>
          <ac:picMkLst>
            <pc:docMk/>
            <pc:sldMk cId="3328240166" sldId="272"/>
            <ac:picMk id="45" creationId="{6FF72DFA-D1CE-732D-0513-EC5B8BCC26A1}"/>
          </ac:picMkLst>
        </pc:picChg>
        <pc:picChg chg="add del mod ord">
          <ac:chgData name="Saaliha A" userId="04edebbf379dea66" providerId="LiveId" clId="{B31E9647-2CFA-447E-ABE2-595EC464103A}" dt="2023-10-06T21:00:50.557" v="684"/>
          <ac:picMkLst>
            <pc:docMk/>
            <pc:sldMk cId="3328240166" sldId="272"/>
            <ac:picMk id="51" creationId="{4CED2B91-6BDF-3D78-7E6F-2EB0A4BB5E91}"/>
          </ac:picMkLst>
        </pc:picChg>
        <pc:picChg chg="add del mod">
          <ac:chgData name="Saaliha A" userId="04edebbf379dea66" providerId="LiveId" clId="{B31E9647-2CFA-447E-ABE2-595EC464103A}" dt="2023-10-06T21:01:37.756" v="686"/>
          <ac:picMkLst>
            <pc:docMk/>
            <pc:sldMk cId="3328240166" sldId="272"/>
            <ac:picMk id="52" creationId="{874B24A7-0CEE-A2FE-ED81-EF4C0831EC6B}"/>
          </ac:picMkLst>
        </pc:picChg>
        <pc:picChg chg="add del mod ord">
          <ac:chgData name="Saaliha A" userId="04edebbf379dea66" providerId="LiveId" clId="{B31E9647-2CFA-447E-ABE2-595EC464103A}" dt="2023-10-06T21:02:08.022" v="687"/>
          <ac:picMkLst>
            <pc:docMk/>
            <pc:sldMk cId="3328240166" sldId="272"/>
            <ac:picMk id="55" creationId="{58A1324A-13C0-D322-E84D-A2B033D53034}"/>
          </ac:picMkLst>
        </pc:picChg>
        <pc:picChg chg="add del mod">
          <ac:chgData name="Saaliha A" userId="04edebbf379dea66" providerId="LiveId" clId="{B31E9647-2CFA-447E-ABE2-595EC464103A}" dt="2023-10-06T21:03:18.478" v="689"/>
          <ac:picMkLst>
            <pc:docMk/>
            <pc:sldMk cId="3328240166" sldId="272"/>
            <ac:picMk id="56" creationId="{F1C6BA30-41B9-311B-9846-C2CA26F86674}"/>
          </ac:picMkLst>
        </pc:picChg>
        <pc:picChg chg="add del mod ord">
          <ac:chgData name="Saaliha A" userId="04edebbf379dea66" providerId="LiveId" clId="{B31E9647-2CFA-447E-ABE2-595EC464103A}" dt="2023-10-06T21:03:49.573" v="690"/>
          <ac:picMkLst>
            <pc:docMk/>
            <pc:sldMk cId="3328240166" sldId="272"/>
            <ac:picMk id="61" creationId="{BDF02FE1-B84F-0B7F-93DE-74C276809554}"/>
          </ac:picMkLst>
        </pc:picChg>
        <pc:picChg chg="add mod">
          <ac:chgData name="Saaliha A" userId="04edebbf379dea66" providerId="LiveId" clId="{B31E9647-2CFA-447E-ABE2-595EC464103A}" dt="2023-10-06T21:03:49.573" v="690"/>
          <ac:picMkLst>
            <pc:docMk/>
            <pc:sldMk cId="3328240166" sldId="272"/>
            <ac:picMk id="62" creationId="{C1469F06-54C7-095D-A307-591BC54ACD39}"/>
          </ac:picMkLst>
        </pc:picChg>
      </pc:sldChg>
      <pc:sldChg chg="addSp delSp modSp mod modTransition delAnim modAnim">
        <pc:chgData name="Saaliha A" userId="04edebbf379dea66" providerId="LiveId" clId="{B31E9647-2CFA-447E-ABE2-595EC464103A}" dt="2023-10-06T21:44:27.282" v="762"/>
        <pc:sldMkLst>
          <pc:docMk/>
          <pc:sldMk cId="2443946899" sldId="273"/>
        </pc:sldMkLst>
        <pc:picChg chg="add del mod">
          <ac:chgData name="Saaliha A" userId="04edebbf379dea66" providerId="LiveId" clId="{B31E9647-2CFA-447E-ABE2-595EC464103A}" dt="2023-10-06T20:25:12.487" v="375"/>
          <ac:picMkLst>
            <pc:docMk/>
            <pc:sldMk cId="2443946899" sldId="273"/>
            <ac:picMk id="13" creationId="{7B065ECE-76D7-8F6E-284B-0189FC4C98EF}"/>
          </ac:picMkLst>
        </pc:picChg>
        <pc:picChg chg="add del mod ord">
          <ac:chgData name="Saaliha A" userId="04edebbf379dea66" providerId="LiveId" clId="{B31E9647-2CFA-447E-ABE2-595EC464103A}" dt="2023-10-06T20:25:26.962" v="376"/>
          <ac:picMkLst>
            <pc:docMk/>
            <pc:sldMk cId="2443946899" sldId="273"/>
            <ac:picMk id="18" creationId="{05EC43F2-C59A-4F22-D2B2-EAE53E233CEF}"/>
          </ac:picMkLst>
        </pc:picChg>
        <pc:picChg chg="add del mod">
          <ac:chgData name="Saaliha A" userId="04edebbf379dea66" providerId="LiveId" clId="{B31E9647-2CFA-447E-ABE2-595EC464103A}" dt="2023-10-06T20:25:52.770" v="378"/>
          <ac:picMkLst>
            <pc:docMk/>
            <pc:sldMk cId="2443946899" sldId="273"/>
            <ac:picMk id="19" creationId="{C7935034-B425-F9C4-6A33-442F5A9D8A50}"/>
          </ac:picMkLst>
        </pc:picChg>
        <pc:picChg chg="add del mod ord">
          <ac:chgData name="Saaliha A" userId="04edebbf379dea66" providerId="LiveId" clId="{B31E9647-2CFA-447E-ABE2-595EC464103A}" dt="2023-10-06T20:26:07.109" v="379"/>
          <ac:picMkLst>
            <pc:docMk/>
            <pc:sldMk cId="2443946899" sldId="273"/>
            <ac:picMk id="25" creationId="{2806D370-4383-B6F7-2D18-52E78355232D}"/>
          </ac:picMkLst>
        </pc:picChg>
        <pc:picChg chg="add del mod">
          <ac:chgData name="Saaliha A" userId="04edebbf379dea66" providerId="LiveId" clId="{B31E9647-2CFA-447E-ABE2-595EC464103A}" dt="2023-10-06T20:26:25.069" v="381"/>
          <ac:picMkLst>
            <pc:docMk/>
            <pc:sldMk cId="2443946899" sldId="273"/>
            <ac:picMk id="26" creationId="{F2643E17-4114-B54D-90B0-D5873EFAAB45}"/>
          </ac:picMkLst>
        </pc:picChg>
        <pc:picChg chg="add del mod ord">
          <ac:chgData name="Saaliha A" userId="04edebbf379dea66" providerId="LiveId" clId="{B31E9647-2CFA-447E-ABE2-595EC464103A}" dt="2023-10-06T20:26:38.603" v="382"/>
          <ac:picMkLst>
            <pc:docMk/>
            <pc:sldMk cId="2443946899" sldId="273"/>
            <ac:picMk id="30" creationId="{D2669675-1BFB-1995-AA9D-8EA0B51C5139}"/>
          </ac:picMkLst>
        </pc:picChg>
        <pc:picChg chg="add del mod">
          <ac:chgData name="Saaliha A" userId="04edebbf379dea66" providerId="LiveId" clId="{B31E9647-2CFA-447E-ABE2-595EC464103A}" dt="2023-10-06T20:31:13.663" v="443"/>
          <ac:picMkLst>
            <pc:docMk/>
            <pc:sldMk cId="2443946899" sldId="273"/>
            <ac:picMk id="31" creationId="{3B95F529-9BA5-1E67-635C-AA787760D5F8}"/>
          </ac:picMkLst>
        </pc:picChg>
        <pc:picChg chg="add del mod ord">
          <ac:chgData name="Saaliha A" userId="04edebbf379dea66" providerId="LiveId" clId="{B31E9647-2CFA-447E-ABE2-595EC464103A}" dt="2023-10-06T20:31:27.346" v="444"/>
          <ac:picMkLst>
            <pc:docMk/>
            <pc:sldMk cId="2443946899" sldId="273"/>
            <ac:picMk id="42" creationId="{0F7D29BD-CDA4-C032-6847-B6F7EF7A135C}"/>
          </ac:picMkLst>
        </pc:picChg>
        <pc:picChg chg="add mod">
          <ac:chgData name="Saaliha A" userId="04edebbf379dea66" providerId="LiveId" clId="{B31E9647-2CFA-447E-ABE2-595EC464103A}" dt="2023-10-06T20:31:27.346" v="444"/>
          <ac:picMkLst>
            <pc:docMk/>
            <pc:sldMk cId="2443946899" sldId="273"/>
            <ac:picMk id="43" creationId="{E8910C4F-28D6-3971-FFFD-D218595F88AF}"/>
          </ac:picMkLst>
        </pc:picChg>
        <pc:picChg chg="add del mod">
          <ac:chgData name="Saaliha A" userId="04edebbf379dea66" providerId="LiveId" clId="{B31E9647-2CFA-447E-ABE2-595EC464103A}" dt="2023-10-06T21:16:26.110" v="721" actId="478"/>
          <ac:picMkLst>
            <pc:docMk/>
            <pc:sldMk cId="2443946899" sldId="273"/>
            <ac:picMk id="59" creationId="{076DB51E-9160-34EA-913C-A0822C10B283}"/>
          </ac:picMkLst>
        </pc:picChg>
        <pc:picChg chg="add del mod">
          <ac:chgData name="Saaliha A" userId="04edebbf379dea66" providerId="LiveId" clId="{B31E9647-2CFA-447E-ABE2-595EC464103A}" dt="2023-10-06T21:44:03.353" v="759" actId="478"/>
          <ac:picMkLst>
            <pc:docMk/>
            <pc:sldMk cId="2443946899" sldId="273"/>
            <ac:picMk id="2051" creationId="{8EE55476-7CE3-504A-850D-3CAFDC98801F}"/>
          </ac:picMkLst>
        </pc:picChg>
        <pc:picChg chg="add mod">
          <ac:chgData name="Saaliha A" userId="04edebbf379dea66" providerId="LiveId" clId="{B31E9647-2CFA-447E-ABE2-595EC464103A}" dt="2023-10-06T21:44:19.122" v="761" actId="1076"/>
          <ac:picMkLst>
            <pc:docMk/>
            <pc:sldMk cId="2443946899" sldId="273"/>
            <ac:picMk id="2054" creationId="{E5ACA2DA-ADF0-B5C4-38DB-7BF42B7C733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10/6/2023</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10/6/2023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for this semester focuses on using ML for customer churn prediction and segmentation for telecommunication</a:t>
            </a:r>
          </a:p>
        </p:txBody>
      </p:sp>
      <p:sp>
        <p:nvSpPr>
          <p:cNvPr id="4" name="Slide Number Placeholder 3"/>
          <p:cNvSpPr>
            <a:spLocks noGrp="1"/>
          </p:cNvSpPr>
          <p:nvPr>
            <p:ph type="sldNum" sz="quarter" idx="5"/>
          </p:nvPr>
        </p:nvSpPr>
        <p:spPr/>
        <p:txBody>
          <a:bodyPr/>
          <a:lstStyle/>
          <a:p>
            <a:fld id="{7AA5D7CC-4584-7D4D-9AC5-26861B0A276E}" type="slidenum">
              <a:rPr lang="en-US" smtClean="0"/>
              <a:t>1</a:t>
            </a:fld>
            <a:endParaRPr lang="en-US"/>
          </a:p>
        </p:txBody>
      </p:sp>
    </p:spTree>
    <p:extLst>
      <p:ext uri="{BB962C8B-B14F-4D97-AF65-F5344CB8AC3E}">
        <p14:creationId xmlns:p14="http://schemas.microsoft.com/office/powerpoint/2010/main" val="2461744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kinds of research have been conducted to determine customer attrition. Some of the most common feature selection techniques used in these researches include PCA and LDA, and common ML algorithms include decision trees, random forests, and SVM. Our project is committed to precisely predicting customer attrition using some of these techniques and algorithms.</a:t>
            </a:r>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385247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traditional and existing ML models may provide accurate predictions but lack interpretability, which makes it difficult to understand and explain prediction and segmentation decisions. Using SHAP which provides explanations for the predictions and segmentation outcomes, we can easily understand each features contribution to the final decision. </a:t>
            </a:r>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3049582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methods, a clean data will be created by removing missing and </a:t>
            </a:r>
            <a:r>
              <a:rPr lang="en-US" dirty="0" err="1"/>
              <a:t>NaN</a:t>
            </a:r>
            <a:r>
              <a:rPr lang="en-US" dirty="0"/>
              <a:t> data. Then using the real number normalization formula, the normalized data is created. Then, the data is transferred to one-hot format.</a:t>
            </a:r>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206269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using PCA algorithm which comes under unsupervised learning is used to reduce the dimensions the data. Then, supervised learning models, random forest model and SVM model is applied on this data to classify whether the customers will churn. Alternatively, for customer segmentation, unsupervised learning models, MLP and K-means </a:t>
            </a:r>
            <a:r>
              <a:rPr lang="en-US" dirty="0" err="1"/>
              <a:t>clusterning</a:t>
            </a:r>
            <a:r>
              <a:rPr lang="en-US" dirty="0"/>
              <a:t> will be used.</a:t>
            </a:r>
          </a:p>
        </p:txBody>
      </p:sp>
      <p:sp>
        <p:nvSpPr>
          <p:cNvPr id="4" name="Slide Number Placeholder 3"/>
          <p:cNvSpPr>
            <a:spLocks noGrp="1"/>
          </p:cNvSpPr>
          <p:nvPr>
            <p:ph type="sldNum" sz="quarter" idx="5"/>
          </p:nvPr>
        </p:nvSpPr>
        <p:spPr/>
        <p:txBody>
          <a:bodyPr/>
          <a:lstStyle/>
          <a:p>
            <a:fld id="{7AA5D7CC-4584-7D4D-9AC5-26861B0A276E}" type="slidenum">
              <a:rPr lang="en-US" smtClean="0"/>
              <a:t>5</a:t>
            </a:fld>
            <a:endParaRPr lang="en-US"/>
          </a:p>
        </p:txBody>
      </p:sp>
    </p:spTree>
    <p:extLst>
      <p:ext uri="{BB962C8B-B14F-4D97-AF65-F5344CB8AC3E}">
        <p14:creationId xmlns:p14="http://schemas.microsoft.com/office/powerpoint/2010/main" val="23995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Moving on to the results and discussion. The ROC curve will be used to test the performance of our black-box model for our classification task. Then SHAP will be used for model interpretability. The results gained from SHAP will provide </a:t>
            </a:r>
            <a:r>
              <a:rPr lang="en-US" dirty="0">
                <a:solidFill>
                  <a:srgbClr val="262208"/>
                </a:solidFill>
                <a:latin typeface="Arial"/>
                <a:ea typeface="Roboto"/>
                <a:cs typeface="Roboto"/>
              </a:rPr>
              <a:t>insights into the importance and impact of different features on the prediction or segmentation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information will assist telecom companies understand the </a:t>
            </a:r>
            <a:r>
              <a:rPr lang="en-US" dirty="0">
                <a:solidFill>
                  <a:srgbClr val="262208"/>
                </a:solidFill>
                <a:latin typeface="Arial"/>
                <a:ea typeface="Roboto"/>
                <a:cs typeface="Roboto"/>
              </a:rPr>
              <a:t>drivers behind churn and prioritize their retention efforts accordingly. </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6</a:t>
            </a:fld>
            <a:endParaRPr lang="en-US"/>
          </a:p>
        </p:txBody>
      </p:sp>
    </p:spTree>
    <p:extLst>
      <p:ext uri="{BB962C8B-B14F-4D97-AF65-F5344CB8AC3E}">
        <p14:creationId xmlns:p14="http://schemas.microsoft.com/office/powerpoint/2010/main" val="4194712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10/6/2023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10/6/2023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10/6/2023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10/6/2023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10/6/2023</a:t>
            </a:fld>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10/6/2023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10/6/2023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10/6/2023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8.png"/><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10/6/2023</a:t>
            </a:fld>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NULL" TargetMode="External"/><Relationship Id="rId7"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media" Target="../media/media2.mp3"/></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medium.com/@evertongomede/shapley-additive-explanations-unveiling-the-black-box-of-machine-learning-477ba01ffa07" TargetMode="External"/><Relationship Id="rId5" Type="http://schemas.openxmlformats.org/officeDocument/2006/relationships/image" Target="../media/image12.gi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www.google.com/url?sa=i&amp;url=https%3A%2F%2Ftowardsdatascience.com%2Fintroduction-to-shap-with-python-d27edc23c454&amp;psig=AOvVaw3YOOHFTAl4bZNH6fT7mMN1&amp;ust=1696695360130000&amp;source=images&amp;cd=vfe&amp;opi=89978449&amp;ved=0CBIQjhxqFwoTCNCz_vzo4YEDFQAAAAAdAAAAABAD" TargetMode="External"/><Relationship Id="rId5" Type="http://schemas.openxmlformats.org/officeDocument/2006/relationships/image" Target="../media/image16.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D28F-A3B6-0941-54FB-BF2075E07F3A}"/>
              </a:ext>
            </a:extLst>
          </p:cNvPr>
          <p:cNvSpPr>
            <a:spLocks noGrp="1"/>
          </p:cNvSpPr>
          <p:nvPr>
            <p:ph type="title"/>
          </p:nvPr>
        </p:nvSpPr>
        <p:spPr>
          <a:xfrm>
            <a:off x="2307770" y="2638153"/>
            <a:ext cx="10112829" cy="2595153"/>
          </a:xfrm>
        </p:spPr>
        <p:txBody>
          <a:bodyPr>
            <a:noAutofit/>
          </a:bodyPr>
          <a:lstStyle/>
          <a:p>
            <a:r>
              <a:rPr lang="en-US" sz="4400" dirty="0">
                <a:latin typeface="ADLaM Display" panose="02010000000000000000" pitchFamily="2" charset="0"/>
                <a:ea typeface="ADLaM Display" panose="02010000000000000000" pitchFamily="2" charset="0"/>
                <a:cs typeface="ADLaM Display" panose="02010000000000000000" pitchFamily="2" charset="0"/>
              </a:rPr>
              <a:t>Interpretable Machine Learning for Customer Churn Prediction and Segmentation for Telecom</a:t>
            </a:r>
            <a:br>
              <a:rPr lang="en-US" sz="4400" dirty="0">
                <a:latin typeface="ADLaM Display" panose="02010000000000000000" pitchFamily="2" charset="0"/>
                <a:ea typeface="ADLaM Display" panose="02010000000000000000" pitchFamily="2" charset="0"/>
                <a:cs typeface="ADLaM Display" panose="02010000000000000000" pitchFamily="2" charset="0"/>
              </a:rPr>
            </a:br>
            <a:endParaRPr lang="en-US" sz="44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EB65E3FB-9F29-6E1B-DEC0-7C0221ADA0FB}"/>
              </a:ext>
            </a:extLst>
          </p:cNvPr>
          <p:cNvSpPr>
            <a:spLocks noGrp="1"/>
          </p:cNvSpPr>
          <p:nvPr>
            <p:ph idx="1"/>
          </p:nvPr>
        </p:nvSpPr>
        <p:spPr>
          <a:xfrm>
            <a:off x="2307770" y="5233306"/>
            <a:ext cx="9470574" cy="625930"/>
          </a:xfrm>
        </p:spPr>
        <p:txBody>
          <a:bodyPr>
            <a:noAutofit/>
          </a:bodyPr>
          <a:lstStyle/>
          <a:p>
            <a:r>
              <a:rPr lang="en-US" sz="2000" dirty="0" err="1">
                <a:latin typeface="ADLaM Display" panose="02010000000000000000" pitchFamily="2" charset="0"/>
                <a:ea typeface="ADLaM Display" panose="02010000000000000000" pitchFamily="2" charset="0"/>
                <a:cs typeface="ADLaM Display" panose="02010000000000000000" pitchFamily="2" charset="0"/>
              </a:rPr>
              <a:t>Tianyu</a:t>
            </a:r>
            <a:r>
              <a:rPr lang="en-US" sz="2000" dirty="0">
                <a:latin typeface="ADLaM Display" panose="02010000000000000000" pitchFamily="2" charset="0"/>
                <a:ea typeface="ADLaM Display" panose="02010000000000000000" pitchFamily="2" charset="0"/>
                <a:cs typeface="ADLaM Display" panose="02010000000000000000" pitchFamily="2" charset="0"/>
              </a:rPr>
              <a:t> Wang, Joseph L. </a:t>
            </a:r>
            <a:r>
              <a:rPr lang="en-US" sz="2000" dirty="0" err="1">
                <a:latin typeface="ADLaM Display" panose="02010000000000000000" pitchFamily="2" charset="0"/>
                <a:ea typeface="ADLaM Display" panose="02010000000000000000" pitchFamily="2" charset="0"/>
                <a:cs typeface="ADLaM Display" panose="02010000000000000000" pitchFamily="2" charset="0"/>
              </a:rPr>
              <a:t>Tsenum</a:t>
            </a:r>
            <a:r>
              <a:rPr lang="en-US" sz="2000" dirty="0">
                <a:latin typeface="ADLaM Display" panose="02010000000000000000" pitchFamily="2" charset="0"/>
                <a:ea typeface="ADLaM Display" panose="02010000000000000000" pitchFamily="2" charset="0"/>
                <a:cs typeface="ADLaM Display" panose="02010000000000000000" pitchFamily="2" charset="0"/>
              </a:rPr>
              <a:t> , </a:t>
            </a:r>
            <a:r>
              <a:rPr lang="en-US" sz="2000" dirty="0" err="1">
                <a:latin typeface="ADLaM Display" panose="02010000000000000000" pitchFamily="2" charset="0"/>
                <a:ea typeface="ADLaM Display" panose="02010000000000000000" pitchFamily="2" charset="0"/>
                <a:cs typeface="ADLaM Display" panose="02010000000000000000" pitchFamily="2" charset="0"/>
              </a:rPr>
              <a:t>Xiaofang</a:t>
            </a:r>
            <a:r>
              <a:rPr lang="en-US" sz="2000" dirty="0">
                <a:latin typeface="ADLaM Display" panose="02010000000000000000" pitchFamily="2" charset="0"/>
                <a:ea typeface="ADLaM Display" panose="02010000000000000000" pitchFamily="2" charset="0"/>
                <a:cs typeface="ADLaM Display" panose="02010000000000000000" pitchFamily="2" charset="0"/>
              </a:rPr>
              <a:t> Liu, Saaliha Allauddin Khan Ghori, Shreya Punjabi (Group 48)</a:t>
            </a:r>
          </a:p>
          <a:p>
            <a:endParaRPr lang="en-US" sz="2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3" name="Audio 42">
            <a:hlinkClick r:id="" action="ppaction://media"/>
            <a:extLst>
              <a:ext uri="{FF2B5EF4-FFF2-40B4-BE49-F238E27FC236}">
                <a16:creationId xmlns:a16="http://schemas.microsoft.com/office/drawing/2014/main" id="{E8910C4F-28D6-3971-FFFD-D218595F88A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pic>
        <p:nvPicPr>
          <p:cNvPr id="2054" name="keys-of-moon-the-success(chosic.com)">
            <a:hlinkClick r:id="" action="ppaction://media"/>
            <a:extLst>
              <a:ext uri="{FF2B5EF4-FFF2-40B4-BE49-F238E27FC236}">
                <a16:creationId xmlns:a16="http://schemas.microsoft.com/office/drawing/2014/main" id="{E5ACA2DA-ADF0-B5C4-38DB-7BF42B7C7331}"/>
              </a:ext>
            </a:extLst>
          </p:cNvPr>
          <p:cNvPicPr>
            <a:picLocks noChangeAspect="1"/>
          </p:cNvPicPr>
          <p:nvPr>
            <a:audioFile r:link="rId3"/>
            <p:extLst>
              <p:ext uri="{DAA4B4D4-6D71-4841-9C94-3DE7FCFB9230}">
                <p14:media xmlns:p14="http://schemas.microsoft.com/office/powerpoint/2010/main" r:embed="rId4">
                  <p14:trim st="1705"/>
                </p14:media>
              </p:ext>
            </p:extLst>
          </p:nvPr>
        </p:nvPicPr>
        <p:blipFill>
          <a:blip r:embed="rId7"/>
          <a:stretch>
            <a:fillRect/>
          </a:stretch>
        </p:blipFill>
        <p:spPr>
          <a:xfrm>
            <a:off x="10877804" y="5543804"/>
            <a:ext cx="406400" cy="406400"/>
          </a:xfrm>
          <a:prstGeom prst="rect">
            <a:avLst/>
          </a:prstGeom>
        </p:spPr>
      </p:pic>
    </p:spTree>
    <p:extLst>
      <p:ext uri="{BB962C8B-B14F-4D97-AF65-F5344CB8AC3E}">
        <p14:creationId xmlns:p14="http://schemas.microsoft.com/office/powerpoint/2010/main" val="2443946899"/>
      </p:ext>
    </p:extLst>
  </p:cSld>
  <p:clrMapOvr>
    <a:masterClrMapping/>
  </p:clrMapOvr>
  <mc:AlternateContent xmlns:mc="http://schemas.openxmlformats.org/markup-compatibility/2006">
    <mc:Choice xmlns:p14="http://schemas.microsoft.com/office/powerpoint/2010/main" Requires="p14">
      <p:transition spd="slow" p14:dur="2000" advTm="10151"/>
    </mc:Choice>
    <mc:Fallback>
      <p:transition spd="slow" advTm="10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3"/>
                </p:tgtEl>
              </p:cMediaNode>
            </p:audio>
            <p:audio>
              <p:cMediaNode vol="8163" numSld="999" showWhenStopped="0">
                <p:cTn id="11" repeatCount="indefinite" fill="hold" display="0">
                  <p:stCondLst>
                    <p:cond delay="indefinite"/>
                  </p:stCondLst>
                  <p:endCondLst>
                    <p:cond evt="onStopAudio" delay="0">
                      <p:tgtEl>
                        <p:sldTgt/>
                      </p:tgtEl>
                    </p:cond>
                  </p:endCondLst>
                </p:cTn>
                <p:tgtEl>
                  <p:spTgt spid="205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Introduction/Background</a:t>
            </a:r>
          </a:p>
        </p:txBody>
      </p:sp>
      <p:sp>
        <p:nvSpPr>
          <p:cNvPr id="2" name="TextBox 1">
            <a:extLst>
              <a:ext uri="{FF2B5EF4-FFF2-40B4-BE49-F238E27FC236}">
                <a16:creationId xmlns:a16="http://schemas.microsoft.com/office/drawing/2014/main" id="{09E828EA-79CE-D96C-D356-44FE698E6A83}"/>
              </a:ext>
            </a:extLst>
          </p:cNvPr>
          <p:cNvSpPr txBox="1"/>
          <p:nvPr/>
        </p:nvSpPr>
        <p:spPr>
          <a:xfrm>
            <a:off x="277998" y="1130581"/>
            <a:ext cx="6681010" cy="5324535"/>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000" dirty="0">
                <a:solidFill>
                  <a:srgbClr val="181A1E"/>
                </a:solidFill>
                <a:latin typeface="Aptos Narrow" panose="020B0004020202020204" pitchFamily="34" charset="0"/>
              </a:rPr>
              <a:t>Past research has explored a variety of feature selection techniques:</a:t>
            </a:r>
          </a:p>
          <a:p>
            <a:pPr marL="742950" lvl="1" indent="-285750" algn="just">
              <a:buFont typeface="Arial" panose="020B0604020202020204" pitchFamily="34" charset="0"/>
              <a:buChar char="•"/>
            </a:pPr>
            <a:r>
              <a:rPr lang="en-US" sz="2000" dirty="0">
                <a:solidFill>
                  <a:srgbClr val="181A1E"/>
                </a:solidFill>
                <a:latin typeface="Aptos Narrow" panose="020B0004020202020204" pitchFamily="34" charset="0"/>
              </a:rPr>
              <a:t>Principal Component Analysis (PCA) </a:t>
            </a:r>
            <a:endParaRPr lang="en-US" sz="2000" dirty="0">
              <a:solidFill>
                <a:srgbClr val="181A1E"/>
              </a:solidFill>
              <a:latin typeface="Aptos Narrow" panose="020B0004020202020204" pitchFamily="34" charset="0"/>
              <a:cs typeface="Arial"/>
            </a:endParaRPr>
          </a:p>
          <a:p>
            <a:pPr marL="742950" lvl="1" indent="-285750" algn="just">
              <a:buFont typeface="Arial" panose="020B0604020202020204" pitchFamily="34" charset="0"/>
              <a:buChar char="•"/>
            </a:pPr>
            <a:r>
              <a:rPr lang="en-US" sz="2000" dirty="0">
                <a:solidFill>
                  <a:srgbClr val="181A1E"/>
                </a:solidFill>
                <a:latin typeface="Aptos Narrow" panose="020B0004020202020204" pitchFamily="34" charset="0"/>
              </a:rPr>
              <a:t>Information gain, and Linear Discriminant Analysis (LDA)</a:t>
            </a:r>
            <a:endParaRPr lang="en-US" sz="2000" dirty="0">
              <a:solidFill>
                <a:srgbClr val="181A1E"/>
              </a:solidFill>
              <a:latin typeface="Aptos Narrow" panose="020B0004020202020204" pitchFamily="34" charset="0"/>
              <a:cs typeface="Arial"/>
            </a:endParaRPr>
          </a:p>
          <a:p>
            <a:pPr marL="285750" indent="-285750" algn="just">
              <a:buFont typeface="Arial" panose="020B0604020202020204" pitchFamily="34" charset="0"/>
              <a:buChar char="•"/>
            </a:pPr>
            <a:endParaRPr lang="en-US" sz="2000" dirty="0">
              <a:solidFill>
                <a:srgbClr val="181A1E"/>
              </a:solidFill>
              <a:latin typeface="Aptos Narrow" panose="020B0004020202020204" pitchFamily="34" charset="0"/>
            </a:endParaRPr>
          </a:p>
          <a:p>
            <a:pPr marL="285750" indent="-285750" algn="just">
              <a:buFont typeface="Arial" panose="020B0604020202020204" pitchFamily="34" charset="0"/>
              <a:buChar char="•"/>
            </a:pPr>
            <a:r>
              <a:rPr lang="en-US" sz="2000" dirty="0">
                <a:solidFill>
                  <a:srgbClr val="181A1E"/>
                </a:solidFill>
                <a:latin typeface="Aptos Narrow" panose="020B0004020202020204" pitchFamily="34" charset="0"/>
              </a:rPr>
              <a:t>Numerous studies have engaged machine learning algorithms: </a:t>
            </a:r>
            <a:endParaRPr lang="en-US" sz="2000" dirty="0">
              <a:solidFill>
                <a:srgbClr val="181A1E"/>
              </a:solidFill>
              <a:latin typeface="Aptos Narrow" panose="020B0004020202020204" pitchFamily="34" charset="0"/>
              <a:cs typeface="Arial"/>
            </a:endParaRPr>
          </a:p>
          <a:p>
            <a:pPr marL="742950" lvl="1" indent="-285750" algn="just">
              <a:buFont typeface="Arial" panose="020B0604020202020204" pitchFamily="34" charset="0"/>
              <a:buChar char="•"/>
            </a:pPr>
            <a:r>
              <a:rPr lang="en-US" sz="2000" dirty="0">
                <a:solidFill>
                  <a:srgbClr val="181A1E"/>
                </a:solidFill>
                <a:latin typeface="Aptos Narrow" panose="020B0004020202020204" pitchFamily="34" charset="0"/>
              </a:rPr>
              <a:t>Decision Trees</a:t>
            </a:r>
            <a:endParaRPr lang="en-US" sz="2000" dirty="0">
              <a:solidFill>
                <a:srgbClr val="181A1E"/>
              </a:solidFill>
              <a:latin typeface="Aptos Narrow" panose="020B0004020202020204" pitchFamily="34" charset="0"/>
              <a:cs typeface="Arial"/>
            </a:endParaRPr>
          </a:p>
          <a:p>
            <a:pPr marL="742950" lvl="1" indent="-285750" algn="just">
              <a:buFont typeface="Arial" panose="020B0604020202020204" pitchFamily="34" charset="0"/>
              <a:buChar char="•"/>
            </a:pPr>
            <a:r>
              <a:rPr lang="en-US" sz="2000" dirty="0">
                <a:solidFill>
                  <a:srgbClr val="181A1E"/>
                </a:solidFill>
                <a:latin typeface="Aptos Narrow" panose="020B0004020202020204" pitchFamily="34" charset="0"/>
              </a:rPr>
              <a:t>Random Forests</a:t>
            </a:r>
            <a:endParaRPr lang="en-US" sz="2000" dirty="0">
              <a:solidFill>
                <a:srgbClr val="181A1E"/>
              </a:solidFill>
              <a:latin typeface="Aptos Narrow" panose="020B0004020202020204" pitchFamily="34" charset="0"/>
              <a:cs typeface="Arial"/>
            </a:endParaRPr>
          </a:p>
          <a:p>
            <a:pPr marL="742950" lvl="1" indent="-285750" algn="just">
              <a:buFont typeface="Arial" panose="020B0604020202020204" pitchFamily="34" charset="0"/>
              <a:buChar char="•"/>
            </a:pPr>
            <a:r>
              <a:rPr lang="en-US" sz="2000" dirty="0">
                <a:solidFill>
                  <a:srgbClr val="181A1E"/>
                </a:solidFill>
                <a:latin typeface="Aptos Narrow" panose="020B0004020202020204" pitchFamily="34" charset="0"/>
              </a:rPr>
              <a:t>Support Vector Machines (SVM)</a:t>
            </a:r>
          </a:p>
          <a:p>
            <a:pPr lvl="1" algn="just"/>
            <a:endParaRPr lang="en-US" sz="2000" dirty="0">
              <a:solidFill>
                <a:srgbClr val="181A1E"/>
              </a:solidFill>
              <a:latin typeface="Aptos Narrow" panose="020B0004020202020204" pitchFamily="34" charset="0"/>
            </a:endParaRPr>
          </a:p>
          <a:p>
            <a:pPr marL="285750" indent="-285750" algn="just">
              <a:buFont typeface="Arial" panose="020B0604020202020204" pitchFamily="34" charset="0"/>
              <a:buChar char="•"/>
            </a:pPr>
            <a:r>
              <a:rPr lang="en-US" sz="2000" dirty="0">
                <a:solidFill>
                  <a:srgbClr val="181A1E"/>
                </a:solidFill>
                <a:latin typeface="Aptos Narrow" panose="020B0004020202020204" pitchFamily="34" charset="0"/>
              </a:rPr>
              <a:t>Our project is committed to precisely predicting customer attrition through the utilization of interpretable ML approaches, with a focused effort on efficiently classifying customers in the telecommunications industry.</a:t>
            </a:r>
          </a:p>
          <a:p>
            <a:pPr lvl="1" algn="just"/>
            <a:endParaRPr lang="en-US" sz="2000" dirty="0">
              <a:solidFill>
                <a:srgbClr val="181A1E"/>
              </a:solidFill>
              <a:latin typeface="Aptos Narrow" panose="020B0004020202020204" pitchFamily="34" charset="0"/>
              <a:cs typeface="Arial"/>
            </a:endParaRPr>
          </a:p>
          <a:p>
            <a:pPr algn="just"/>
            <a:endParaRPr lang="en-US" sz="2000" dirty="0">
              <a:solidFill>
                <a:srgbClr val="181A1E"/>
              </a:solidFill>
              <a:latin typeface="Aptos Narrow" panose="020B0004020202020204" pitchFamily="34" charset="0"/>
            </a:endParaRPr>
          </a:p>
        </p:txBody>
      </p:sp>
      <p:pic>
        <p:nvPicPr>
          <p:cNvPr id="3" name="Picture 2" descr="image">
            <a:extLst>
              <a:ext uri="{FF2B5EF4-FFF2-40B4-BE49-F238E27FC236}">
                <a16:creationId xmlns:a16="http://schemas.microsoft.com/office/drawing/2014/main" id="{6A340122-ED9C-9E14-490C-6D63623D2B7E}"/>
              </a:ext>
            </a:extLst>
          </p:cNvPr>
          <p:cNvPicPr>
            <a:picLocks noChangeAspect="1"/>
          </p:cNvPicPr>
          <p:nvPr/>
        </p:nvPicPr>
        <p:blipFill>
          <a:blip r:embed="rId5"/>
          <a:stretch>
            <a:fillRect/>
          </a:stretch>
        </p:blipFill>
        <p:spPr>
          <a:xfrm>
            <a:off x="7111043" y="336754"/>
            <a:ext cx="4732752" cy="2576027"/>
          </a:xfrm>
          <a:prstGeom prst="rect">
            <a:avLst/>
          </a:prstGeom>
        </p:spPr>
      </p:pic>
      <p:pic>
        <p:nvPicPr>
          <p:cNvPr id="4" name="Picture 3" descr="A diagram of machine learning&#10;&#10;Description automatically generated">
            <a:extLst>
              <a:ext uri="{FF2B5EF4-FFF2-40B4-BE49-F238E27FC236}">
                <a16:creationId xmlns:a16="http://schemas.microsoft.com/office/drawing/2014/main" id="{5599CA47-AEA1-7FAE-2DD6-46422CA5B047}"/>
              </a:ext>
            </a:extLst>
          </p:cNvPr>
          <p:cNvPicPr>
            <a:picLocks noChangeAspect="1"/>
          </p:cNvPicPr>
          <p:nvPr/>
        </p:nvPicPr>
        <p:blipFill>
          <a:blip r:embed="rId6"/>
          <a:stretch>
            <a:fillRect/>
          </a:stretch>
        </p:blipFill>
        <p:spPr>
          <a:xfrm>
            <a:off x="7144871" y="3147325"/>
            <a:ext cx="4655669" cy="2804525"/>
          </a:xfrm>
          <a:prstGeom prst="rect">
            <a:avLst/>
          </a:prstGeom>
        </p:spPr>
      </p:pic>
      <p:pic>
        <p:nvPicPr>
          <p:cNvPr id="78" name="Audio 77">
            <a:hlinkClick r:id="" action="ppaction://media"/>
            <a:extLst>
              <a:ext uri="{FF2B5EF4-FFF2-40B4-BE49-F238E27FC236}">
                <a16:creationId xmlns:a16="http://schemas.microsoft.com/office/drawing/2014/main" id="{4227EA93-89CE-EC51-CB67-1DE5307DAC6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4172484"/>
      </p:ext>
    </p:extLst>
  </p:cSld>
  <p:clrMapOvr>
    <a:masterClrMapping/>
  </p:clrMapOvr>
  <p:transition spd="slow" advTm="2570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a:xfrm>
            <a:off x="533400" y="282725"/>
            <a:ext cx="11430000" cy="1014761"/>
          </a:xfrm>
        </p:spPr>
        <p:txBody>
          <a:bodyPr/>
          <a:lstStyle/>
          <a:p>
            <a:r>
              <a:rPr lang="en-US"/>
              <a:t>Problem Definition</a:t>
            </a:r>
          </a:p>
        </p:txBody>
      </p:sp>
      <p:sp>
        <p:nvSpPr>
          <p:cNvPr id="2" name="TextBox 1">
            <a:extLst>
              <a:ext uri="{FF2B5EF4-FFF2-40B4-BE49-F238E27FC236}">
                <a16:creationId xmlns:a16="http://schemas.microsoft.com/office/drawing/2014/main" id="{C73E25E4-F3B4-4578-2E91-FE89CF61A79E}"/>
              </a:ext>
            </a:extLst>
          </p:cNvPr>
          <p:cNvSpPr txBox="1"/>
          <p:nvPr/>
        </p:nvSpPr>
        <p:spPr>
          <a:xfrm>
            <a:off x="379048" y="1215483"/>
            <a:ext cx="5501622" cy="5351333"/>
          </a:xfrm>
          <a:prstGeom prst="rect">
            <a:avLst/>
          </a:prstGeom>
        </p:spPr>
        <p:txBody>
          <a:bodyPr rot="0" spcFirstLastPara="0" vert="horz" wrap="square" lIns="91440" tIns="45720" rIns="91440" bIns="45720" numCol="1" spcCol="0" rtlCol="0" fromWordArt="0" anchor="t" anchorCtr="0" forceAA="0"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28600" defTabSz="914400">
              <a:lnSpc>
                <a:spcPct val="90000"/>
              </a:lnSpc>
              <a:spcAft>
                <a:spcPts val="600"/>
              </a:spcAft>
              <a:buFont typeface="Arial" panose="020B0604020202020204" pitchFamily="34" charset="0"/>
              <a:buChar char="•"/>
            </a:pPr>
            <a:r>
              <a:rPr lang="en-US" sz="2000" dirty="0">
                <a:solidFill>
                  <a:srgbClr val="262208"/>
                </a:solidFill>
                <a:latin typeface="Arial"/>
                <a:ea typeface="Roboto"/>
                <a:cs typeface="Arial"/>
              </a:rPr>
              <a:t>Traditional machine learning models, such as black-box models like deep learning or ensemble methods, may provide accurate predictions but lack interpretability. </a:t>
            </a:r>
            <a:endParaRPr lang="en-US" dirty="0">
              <a:solidFill>
                <a:srgbClr val="262208"/>
              </a:solidFill>
              <a:latin typeface="Arial"/>
              <a:ea typeface="Roboto"/>
              <a:cs typeface="Arial"/>
            </a:endParaRPr>
          </a:p>
          <a:p>
            <a:pPr indent="-228600" defTabSz="914400">
              <a:lnSpc>
                <a:spcPct val="90000"/>
              </a:lnSpc>
              <a:spcAft>
                <a:spcPts val="600"/>
              </a:spcAft>
              <a:buFont typeface="Arial" panose="020B0604020202020204" pitchFamily="34" charset="0"/>
              <a:buChar char="•"/>
            </a:pPr>
            <a:endParaRPr lang="en-US" sz="2000">
              <a:solidFill>
                <a:srgbClr val="262208"/>
              </a:solidFill>
              <a:latin typeface="Arial"/>
              <a:ea typeface="Roboto"/>
              <a:cs typeface="Arial"/>
            </a:endParaRPr>
          </a:p>
          <a:p>
            <a:pPr indent="-228600" algn="just" defTabSz="914400">
              <a:lnSpc>
                <a:spcPct val="90000"/>
              </a:lnSpc>
              <a:spcAft>
                <a:spcPts val="600"/>
              </a:spcAft>
              <a:buFont typeface="Arial" panose="020B0604020202020204" pitchFamily="34" charset="0"/>
              <a:buChar char="•"/>
            </a:pPr>
            <a:r>
              <a:rPr lang="en-US" sz="2000" dirty="0">
                <a:solidFill>
                  <a:srgbClr val="262208"/>
                </a:solidFill>
                <a:latin typeface="Arial"/>
                <a:ea typeface="Roboto"/>
                <a:cs typeface="Arial"/>
              </a:rPr>
              <a:t>This means that it is difficult to understand and explain why a particular prediction or segmentation decision was made. </a:t>
            </a:r>
            <a:endParaRPr lang="en-US" dirty="0">
              <a:solidFill>
                <a:srgbClr val="262208"/>
              </a:solidFill>
              <a:latin typeface="Arial"/>
              <a:ea typeface="Roboto"/>
              <a:cs typeface="Arial"/>
            </a:endParaRPr>
          </a:p>
          <a:p>
            <a:pPr indent="-228600" defTabSz="914400">
              <a:lnSpc>
                <a:spcPct val="90000"/>
              </a:lnSpc>
              <a:spcAft>
                <a:spcPts val="600"/>
              </a:spcAft>
              <a:buFont typeface="Arial" panose="020B0604020202020204" pitchFamily="34" charset="0"/>
              <a:buChar char="•"/>
            </a:pPr>
            <a:endParaRPr lang="en-US" sz="2000">
              <a:solidFill>
                <a:srgbClr val="262208"/>
              </a:solidFill>
              <a:latin typeface="Arial"/>
              <a:ea typeface="Roboto"/>
              <a:cs typeface="Arial"/>
            </a:endParaRPr>
          </a:p>
          <a:p>
            <a:pPr indent="-228600" defTabSz="914400">
              <a:lnSpc>
                <a:spcPct val="90000"/>
              </a:lnSpc>
              <a:spcAft>
                <a:spcPts val="600"/>
              </a:spcAft>
              <a:buFont typeface="Arial" panose="020B0604020202020204" pitchFamily="34" charset="0"/>
              <a:buChar char="•"/>
            </a:pPr>
            <a:r>
              <a:rPr lang="en-US" sz="2000" dirty="0">
                <a:solidFill>
                  <a:srgbClr val="262208"/>
                </a:solidFill>
                <a:latin typeface="Arial"/>
                <a:ea typeface="Roboto"/>
                <a:cs typeface="Arial"/>
              </a:rPr>
              <a:t>SHAP (Shapley Additive Explanations) machine learning, on the other hand, provides explanations for the predictions or segmentation outcomes. </a:t>
            </a:r>
            <a:endParaRPr lang="en-US" dirty="0">
              <a:solidFill>
                <a:srgbClr val="262208"/>
              </a:solidFill>
              <a:latin typeface="Arial"/>
              <a:ea typeface="Roboto"/>
              <a:cs typeface="Arial"/>
            </a:endParaRPr>
          </a:p>
          <a:p>
            <a:pPr indent="-228600" defTabSz="914400">
              <a:lnSpc>
                <a:spcPct val="90000"/>
              </a:lnSpc>
              <a:spcAft>
                <a:spcPts val="600"/>
              </a:spcAft>
              <a:buFont typeface="Arial" panose="020B0604020202020204" pitchFamily="34" charset="0"/>
              <a:buChar char="•"/>
            </a:pPr>
            <a:endParaRPr lang="en-US" sz="2000">
              <a:solidFill>
                <a:srgbClr val="262208"/>
              </a:solidFill>
              <a:latin typeface="Arial"/>
              <a:ea typeface="Roboto"/>
              <a:cs typeface="Arial"/>
            </a:endParaRPr>
          </a:p>
          <a:p>
            <a:pPr indent="-228600" defTabSz="914400">
              <a:lnSpc>
                <a:spcPct val="90000"/>
              </a:lnSpc>
              <a:spcAft>
                <a:spcPts val="600"/>
              </a:spcAft>
              <a:buFont typeface="Arial" panose="020B0604020202020204" pitchFamily="34" charset="0"/>
              <a:buChar char="•"/>
            </a:pPr>
            <a:r>
              <a:rPr lang="en-US" sz="2000" dirty="0">
                <a:solidFill>
                  <a:srgbClr val="262208"/>
                </a:solidFill>
                <a:latin typeface="Arial"/>
                <a:ea typeface="Roboto"/>
                <a:cs typeface="Arial"/>
              </a:rPr>
              <a:t>It assigns importance shapley values to each feature, indicating their contribution towards the final prediction or segmentation decision.</a:t>
            </a:r>
            <a:endParaRPr lang="en-US" dirty="0">
              <a:solidFill>
                <a:srgbClr val="262208"/>
              </a:solidFill>
              <a:latin typeface="Arial"/>
              <a:ea typeface="Roboto"/>
              <a:cs typeface="Arial"/>
            </a:endParaRPr>
          </a:p>
        </p:txBody>
      </p:sp>
      <p:pic>
        <p:nvPicPr>
          <p:cNvPr id="3" name="Picture 2" descr="Shapley Additive Explanations: Unveiling the Black Box of Machine Learning  | by Everton Gomede, PhD | Sep, 2023 | Medium">
            <a:extLst>
              <a:ext uri="{FF2B5EF4-FFF2-40B4-BE49-F238E27FC236}">
                <a16:creationId xmlns:a16="http://schemas.microsoft.com/office/drawing/2014/main" id="{DFDB6831-203E-71B0-F530-0FC5DE3B7E77}"/>
              </a:ext>
            </a:extLst>
          </p:cNvPr>
          <p:cNvPicPr>
            <a:picLocks noChangeAspect="1"/>
          </p:cNvPicPr>
          <p:nvPr/>
        </p:nvPicPr>
        <p:blipFill>
          <a:blip r:embed="rId5"/>
          <a:stretch>
            <a:fillRect/>
          </a:stretch>
        </p:blipFill>
        <p:spPr>
          <a:xfrm>
            <a:off x="6386947" y="1044447"/>
            <a:ext cx="5635333" cy="5011561"/>
          </a:xfrm>
          <a:prstGeom prst="rect">
            <a:avLst/>
          </a:prstGeom>
        </p:spPr>
      </p:pic>
      <p:sp>
        <p:nvSpPr>
          <p:cNvPr id="4" name="TextBox 1">
            <a:extLst>
              <a:ext uri="{FF2B5EF4-FFF2-40B4-BE49-F238E27FC236}">
                <a16:creationId xmlns:a16="http://schemas.microsoft.com/office/drawing/2014/main" id="{07328178-4BD1-3279-8374-CA196C2CDAC3}"/>
              </a:ext>
            </a:extLst>
          </p:cNvPr>
          <p:cNvSpPr txBox="1"/>
          <p:nvPr/>
        </p:nvSpPr>
        <p:spPr>
          <a:xfrm>
            <a:off x="6763871" y="6255870"/>
            <a:ext cx="3221317" cy="5078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a:t>Courtesy: </a:t>
            </a:r>
            <a:r>
              <a:rPr lang="en-US" sz="900">
                <a:hlinkClick r:id="rId6"/>
              </a:rPr>
              <a:t>https://medium.com/@evertongomede/shapley-additive-explanations-unveiling-the-black-box-of-machine-learning-477ba01ffa07</a:t>
            </a:r>
            <a:r>
              <a:rPr lang="en-US" sz="900"/>
              <a:t> </a:t>
            </a:r>
            <a:endParaRPr lang="en-US" sz="900">
              <a:cs typeface="Arial"/>
            </a:endParaRPr>
          </a:p>
        </p:txBody>
      </p:sp>
      <p:pic>
        <p:nvPicPr>
          <p:cNvPr id="38" name="Audio 37">
            <a:hlinkClick r:id="" action="ppaction://media"/>
            <a:extLst>
              <a:ext uri="{FF2B5EF4-FFF2-40B4-BE49-F238E27FC236}">
                <a16:creationId xmlns:a16="http://schemas.microsoft.com/office/drawing/2014/main" id="{A1673501-433F-779B-C926-7BF0CB9D33A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8083759"/>
      </p:ext>
    </p:extLst>
  </p:cSld>
  <p:clrMapOvr>
    <a:masterClrMapping/>
  </p:clrMapOvr>
  <mc:AlternateContent xmlns:mc="http://schemas.openxmlformats.org/markup-compatibility/2006">
    <mc:Choice xmlns:p14="http://schemas.microsoft.com/office/powerpoint/2010/main" Requires="p14">
      <p:transition spd="slow" p14:dur="1250" advTm="22026">
        <p14:switch dir="r"/>
      </p:transition>
    </mc:Choice>
    <mc:Fallback>
      <p:transition spd="slow" advTm="22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Methods</a:t>
            </a:r>
          </a:p>
        </p:txBody>
      </p:sp>
      <p:pic>
        <p:nvPicPr>
          <p:cNvPr id="3" name="Picture 2" descr="A screenshot of a computer&#10;&#10;Description automatically generated">
            <a:extLst>
              <a:ext uri="{FF2B5EF4-FFF2-40B4-BE49-F238E27FC236}">
                <a16:creationId xmlns:a16="http://schemas.microsoft.com/office/drawing/2014/main" id="{1C30CEBB-CF7F-A82B-D483-8CA7FA0C5A57}"/>
              </a:ext>
            </a:extLst>
          </p:cNvPr>
          <p:cNvPicPr>
            <a:picLocks noChangeAspect="1"/>
          </p:cNvPicPr>
          <p:nvPr/>
        </p:nvPicPr>
        <p:blipFill>
          <a:blip r:embed="rId5"/>
          <a:stretch>
            <a:fillRect/>
          </a:stretch>
        </p:blipFill>
        <p:spPr>
          <a:xfrm>
            <a:off x="731373" y="1074199"/>
            <a:ext cx="9959788" cy="2350183"/>
          </a:xfrm>
          <a:prstGeom prst="rect">
            <a:avLst/>
          </a:prstGeom>
        </p:spPr>
      </p:pic>
      <p:pic>
        <p:nvPicPr>
          <p:cNvPr id="4" name="Picture 3" descr="A blue arrow with black text and blue arrow with white text&#10;&#10;Description automatically generated">
            <a:extLst>
              <a:ext uri="{FF2B5EF4-FFF2-40B4-BE49-F238E27FC236}">
                <a16:creationId xmlns:a16="http://schemas.microsoft.com/office/drawing/2014/main" id="{CE14F0FB-CD52-2A49-D416-DAF32113225E}"/>
              </a:ext>
            </a:extLst>
          </p:cNvPr>
          <p:cNvPicPr>
            <a:picLocks noChangeAspect="1"/>
          </p:cNvPicPr>
          <p:nvPr/>
        </p:nvPicPr>
        <p:blipFill>
          <a:blip r:embed="rId6"/>
          <a:stretch>
            <a:fillRect/>
          </a:stretch>
        </p:blipFill>
        <p:spPr>
          <a:xfrm>
            <a:off x="609600" y="3607448"/>
            <a:ext cx="10363200" cy="3049830"/>
          </a:xfrm>
          <a:prstGeom prst="rect">
            <a:avLst/>
          </a:prstGeom>
        </p:spPr>
      </p:pic>
      <p:pic>
        <p:nvPicPr>
          <p:cNvPr id="20" name="Audio 19">
            <a:hlinkClick r:id="" action="ppaction://media"/>
            <a:extLst>
              <a:ext uri="{FF2B5EF4-FFF2-40B4-BE49-F238E27FC236}">
                <a16:creationId xmlns:a16="http://schemas.microsoft.com/office/drawing/2014/main" id="{A91ED058-8AFA-E404-1764-14C699B2E69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8181249"/>
      </p:ext>
    </p:extLst>
  </p:cSld>
  <p:clrMapOvr>
    <a:masterClrMapping/>
  </p:clrMapOvr>
  <p:transition spd="slow" advTm="19272">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a:xfrm>
            <a:off x="381000" y="200722"/>
            <a:ext cx="11430000" cy="1014761"/>
          </a:xfrm>
        </p:spPr>
        <p:txBody>
          <a:bodyPr vert="horz" lIns="91440" tIns="45720" rIns="91440" bIns="45720" rtlCol="0" anchor="ctr">
            <a:normAutofit/>
          </a:bodyPr>
          <a:lstStyle/>
          <a:p>
            <a:r>
              <a:rPr lang="en-US" b="1" i="0" kern="1200" baseline="0">
                <a:latin typeface="Roboto" panose="02000000000000000000" pitchFamily="2" charset="0"/>
                <a:ea typeface="Roboto" panose="02000000000000000000" pitchFamily="2" charset="0"/>
                <a:cs typeface="Roboto" panose="02000000000000000000" pitchFamily="2" charset="0"/>
              </a:rPr>
              <a:t>Methods</a:t>
            </a:r>
          </a:p>
        </p:txBody>
      </p:sp>
      <p:pic>
        <p:nvPicPr>
          <p:cNvPr id="3" name="Picture 2" descr="A blue arrow pointing to the left&#10;&#10;Description automatically generated">
            <a:extLst>
              <a:ext uri="{FF2B5EF4-FFF2-40B4-BE49-F238E27FC236}">
                <a16:creationId xmlns:a16="http://schemas.microsoft.com/office/drawing/2014/main" id="{C051FCAC-A414-A393-22EB-19CCA73FAEF4}"/>
              </a:ext>
            </a:extLst>
          </p:cNvPr>
          <p:cNvPicPr>
            <a:picLocks noChangeAspect="1"/>
          </p:cNvPicPr>
          <p:nvPr/>
        </p:nvPicPr>
        <p:blipFill>
          <a:blip r:embed="rId5"/>
          <a:stretch>
            <a:fillRect/>
          </a:stretch>
        </p:blipFill>
        <p:spPr>
          <a:xfrm>
            <a:off x="1254944" y="1411756"/>
            <a:ext cx="2547379" cy="4225652"/>
          </a:xfrm>
          <a:prstGeom prst="rect">
            <a:avLst/>
          </a:prstGeom>
          <a:noFill/>
        </p:spPr>
      </p:pic>
      <p:sp>
        <p:nvSpPr>
          <p:cNvPr id="2" name="TextBox 1">
            <a:extLst>
              <a:ext uri="{FF2B5EF4-FFF2-40B4-BE49-F238E27FC236}">
                <a16:creationId xmlns:a16="http://schemas.microsoft.com/office/drawing/2014/main" id="{18053137-D98D-3644-75DD-633B33F5C9C9}"/>
              </a:ext>
            </a:extLst>
          </p:cNvPr>
          <p:cNvSpPr txBox="1"/>
          <p:nvPr/>
        </p:nvSpPr>
        <p:spPr>
          <a:xfrm>
            <a:off x="4690488" y="1455870"/>
            <a:ext cx="6750711" cy="422565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indent="-228600" defTabSz="914400">
              <a:lnSpc>
                <a:spcPct val="90000"/>
              </a:lnSpc>
              <a:spcAft>
                <a:spcPts val="600"/>
              </a:spcAft>
              <a:buFont typeface="Arial" panose="020B0604020202020204" pitchFamily="34" charset="0"/>
              <a:buChar char="•"/>
            </a:pPr>
            <a:r>
              <a:rPr lang="en-US" sz="2400" b="1" dirty="0">
                <a:solidFill>
                  <a:srgbClr val="262208"/>
                </a:solidFill>
                <a:latin typeface="Arial"/>
                <a:ea typeface="Roboto"/>
                <a:cs typeface="Roboto"/>
              </a:rPr>
              <a:t>PCA</a:t>
            </a:r>
            <a:r>
              <a:rPr lang="en-US" sz="2400" dirty="0">
                <a:solidFill>
                  <a:srgbClr val="262208"/>
                </a:solidFill>
                <a:latin typeface="Arial"/>
                <a:ea typeface="Roboto"/>
                <a:cs typeface="Roboto"/>
              </a:rPr>
              <a:t>: </a:t>
            </a:r>
            <a:r>
              <a:rPr lang="en-US" sz="2400" i="0" dirty="0">
                <a:solidFill>
                  <a:srgbClr val="262208"/>
                </a:solidFill>
                <a:latin typeface="Arial"/>
                <a:ea typeface="Roboto"/>
                <a:cs typeface="Roboto"/>
              </a:rPr>
              <a:t>With the </a:t>
            </a:r>
            <a:r>
              <a:rPr lang="en-US" sz="2400" dirty="0">
                <a:solidFill>
                  <a:srgbClr val="262208"/>
                </a:solidFill>
                <a:latin typeface="Arial"/>
                <a:ea typeface="Roboto"/>
                <a:cs typeface="Roboto"/>
              </a:rPr>
              <a:t>principal</a:t>
            </a:r>
            <a:r>
              <a:rPr lang="en-US" sz="2400" i="0" dirty="0">
                <a:solidFill>
                  <a:srgbClr val="262208"/>
                </a:solidFill>
                <a:latin typeface="Arial"/>
                <a:ea typeface="Roboto"/>
                <a:cs typeface="Roboto"/>
              </a:rPr>
              <a:t> features and their weights, the </a:t>
            </a:r>
            <a:r>
              <a:rPr lang="en-US" sz="2400" dirty="0">
                <a:solidFill>
                  <a:srgbClr val="262208"/>
                </a:solidFill>
                <a:latin typeface="Arial"/>
                <a:ea typeface="Roboto"/>
                <a:cs typeface="Roboto"/>
              </a:rPr>
              <a:t>topmost</a:t>
            </a:r>
            <a:r>
              <a:rPr lang="en-US" sz="2400" i="0" dirty="0">
                <a:solidFill>
                  <a:srgbClr val="262208"/>
                </a:solidFill>
                <a:latin typeface="Arial"/>
                <a:ea typeface="Roboto"/>
                <a:cs typeface="Roboto"/>
              </a:rPr>
              <a:t> </a:t>
            </a:r>
            <a:r>
              <a:rPr lang="en-US" sz="2400" dirty="0">
                <a:solidFill>
                  <a:srgbClr val="262208"/>
                </a:solidFill>
                <a:latin typeface="Arial"/>
                <a:ea typeface="Roboto"/>
                <a:cs typeface="Roboto"/>
              </a:rPr>
              <a:t>principal</a:t>
            </a:r>
            <a:r>
              <a:rPr lang="en-US" sz="2400" i="0" dirty="0">
                <a:solidFill>
                  <a:srgbClr val="262208"/>
                </a:solidFill>
                <a:latin typeface="Arial"/>
                <a:ea typeface="Roboto"/>
                <a:cs typeface="Roboto"/>
              </a:rPr>
              <a:t> features that counts for more than 85% in sum are selected.</a:t>
            </a:r>
            <a:endParaRPr lang="en-US" dirty="0">
              <a:cs typeface="Arial" panose="020B0604020202020204"/>
            </a:endParaRPr>
          </a:p>
          <a:p>
            <a:pPr indent="-228600" defTabSz="914400">
              <a:lnSpc>
                <a:spcPct val="90000"/>
              </a:lnSpc>
              <a:spcAft>
                <a:spcPts val="600"/>
              </a:spcAft>
              <a:buFont typeface="Arial" panose="020B0604020202020204" pitchFamily="34" charset="0"/>
              <a:buChar char="•"/>
            </a:pPr>
            <a:endParaRPr lang="en-US" sz="2400">
              <a:solidFill>
                <a:srgbClr val="262208"/>
              </a:solidFill>
              <a:latin typeface="Arial"/>
              <a:ea typeface="Roboto"/>
              <a:cs typeface="Roboto"/>
            </a:endParaRPr>
          </a:p>
          <a:p>
            <a:pPr indent="-228600" algn="just" defTabSz="914400">
              <a:lnSpc>
                <a:spcPct val="90000"/>
              </a:lnSpc>
              <a:spcAft>
                <a:spcPts val="600"/>
              </a:spcAft>
              <a:buFont typeface="Arial" panose="020B0604020202020204" pitchFamily="34" charset="0"/>
              <a:buChar char="•"/>
            </a:pPr>
            <a:r>
              <a:rPr lang="en-US" sz="2400" b="1" i="0" dirty="0">
                <a:solidFill>
                  <a:srgbClr val="262208"/>
                </a:solidFill>
                <a:latin typeface="Arial"/>
                <a:ea typeface="Roboto"/>
                <a:cs typeface="Roboto"/>
              </a:rPr>
              <a:t>Random Forest </a:t>
            </a:r>
            <a:r>
              <a:rPr lang="en-US" sz="2400" b="1" dirty="0">
                <a:solidFill>
                  <a:srgbClr val="262208"/>
                </a:solidFill>
                <a:latin typeface="Arial"/>
                <a:ea typeface="Roboto"/>
                <a:cs typeface="Roboto"/>
              </a:rPr>
              <a:t>and SVM model</a:t>
            </a:r>
            <a:r>
              <a:rPr lang="en-US" sz="2400" i="0" dirty="0">
                <a:solidFill>
                  <a:srgbClr val="262208"/>
                </a:solidFill>
                <a:latin typeface="Arial"/>
                <a:ea typeface="Roboto"/>
                <a:cs typeface="Roboto"/>
              </a:rPr>
              <a:t>: </a:t>
            </a:r>
            <a:r>
              <a:rPr lang="en-US" sz="2400" dirty="0">
                <a:solidFill>
                  <a:srgbClr val="262208"/>
                </a:solidFill>
                <a:latin typeface="Arial"/>
                <a:ea typeface="Roboto"/>
                <a:cs typeface="Roboto"/>
              </a:rPr>
              <a:t>Applied on</a:t>
            </a:r>
            <a:r>
              <a:rPr lang="en-US" sz="2400" i="0" dirty="0">
                <a:solidFill>
                  <a:srgbClr val="262208"/>
                </a:solidFill>
                <a:latin typeface="Arial"/>
                <a:ea typeface="Roboto"/>
                <a:cs typeface="Roboto"/>
              </a:rPr>
              <a:t> classification problem</a:t>
            </a:r>
            <a:r>
              <a:rPr lang="en-US" sz="2400" dirty="0">
                <a:solidFill>
                  <a:srgbClr val="262208"/>
                </a:solidFill>
                <a:latin typeface="Arial"/>
                <a:ea typeface="Roboto"/>
                <a:cs typeface="Roboto"/>
              </a:rPr>
              <a:t> in churn prediction</a:t>
            </a:r>
            <a:r>
              <a:rPr lang="en-US" sz="2400" i="0" dirty="0">
                <a:solidFill>
                  <a:srgbClr val="262208"/>
                </a:solidFill>
                <a:latin typeface="Arial"/>
                <a:ea typeface="Roboto"/>
                <a:cs typeface="Roboto"/>
              </a:rPr>
              <a:t>, which</a:t>
            </a:r>
            <a:r>
              <a:rPr lang="en-US" sz="2400" dirty="0">
                <a:solidFill>
                  <a:srgbClr val="262208"/>
                </a:solidFill>
                <a:latin typeface="Arial"/>
                <a:ea typeface="Roboto"/>
                <a:cs typeface="Roboto"/>
              </a:rPr>
              <a:t> are</a:t>
            </a:r>
            <a:r>
              <a:rPr lang="en-US" sz="2400" i="0" dirty="0">
                <a:solidFill>
                  <a:srgbClr val="262208"/>
                </a:solidFill>
                <a:latin typeface="Arial"/>
                <a:ea typeface="Roboto"/>
                <a:cs typeface="Roboto"/>
              </a:rPr>
              <a:t> </a:t>
            </a:r>
            <a:r>
              <a:rPr lang="en-US" sz="2400" dirty="0">
                <a:solidFill>
                  <a:srgbClr val="262208"/>
                </a:solidFill>
                <a:latin typeface="Arial"/>
                <a:ea typeface="Roboto"/>
                <a:cs typeface="Roboto"/>
              </a:rPr>
              <a:t>popular</a:t>
            </a:r>
            <a:r>
              <a:rPr lang="en-US" sz="2400" i="0" dirty="0">
                <a:solidFill>
                  <a:srgbClr val="262208"/>
                </a:solidFill>
                <a:latin typeface="Arial"/>
                <a:ea typeface="Roboto"/>
                <a:cs typeface="Roboto"/>
              </a:rPr>
              <a:t> and robust supervised learning </a:t>
            </a:r>
            <a:r>
              <a:rPr lang="en-US" sz="2400" dirty="0">
                <a:solidFill>
                  <a:srgbClr val="262208"/>
                </a:solidFill>
                <a:latin typeface="Arial"/>
                <a:ea typeface="Roboto"/>
                <a:cs typeface="Roboto"/>
              </a:rPr>
              <a:t>methods</a:t>
            </a:r>
            <a:r>
              <a:rPr lang="en-US" sz="2400" i="0" dirty="0">
                <a:solidFill>
                  <a:srgbClr val="262208"/>
                </a:solidFill>
                <a:latin typeface="Arial"/>
                <a:ea typeface="Roboto"/>
                <a:cs typeface="Roboto"/>
              </a:rPr>
              <a:t>.</a:t>
            </a:r>
            <a:r>
              <a:rPr lang="en-US" sz="2400" dirty="0">
                <a:solidFill>
                  <a:srgbClr val="262208"/>
                </a:solidFill>
                <a:latin typeface="Arial"/>
                <a:ea typeface="Roboto"/>
                <a:cs typeface="Roboto"/>
              </a:rPr>
              <a:t> </a:t>
            </a:r>
            <a:endParaRPr lang="en-US" sz="2400" i="0">
              <a:solidFill>
                <a:srgbClr val="262208"/>
              </a:solidFill>
              <a:latin typeface="Arial"/>
              <a:ea typeface="Roboto" panose="02000000000000000000" pitchFamily="2" charset="0"/>
              <a:cs typeface="Roboto" panose="02000000000000000000" pitchFamily="2" charset="0"/>
            </a:endParaRPr>
          </a:p>
          <a:p>
            <a:pPr defTabSz="914400">
              <a:lnSpc>
                <a:spcPct val="90000"/>
              </a:lnSpc>
              <a:spcAft>
                <a:spcPts val="600"/>
              </a:spcAft>
            </a:pPr>
            <a:endParaRPr lang="en-US" sz="2400">
              <a:solidFill>
                <a:srgbClr val="262208"/>
              </a:solidFill>
              <a:latin typeface="Arial"/>
              <a:ea typeface="Roboto"/>
              <a:cs typeface="Roboto"/>
            </a:endParaRPr>
          </a:p>
          <a:p>
            <a:pPr indent="-228600" defTabSz="914400">
              <a:lnSpc>
                <a:spcPct val="90000"/>
              </a:lnSpc>
              <a:spcAft>
                <a:spcPts val="600"/>
              </a:spcAft>
              <a:buFont typeface="Arial" panose="020B0604020202020204" pitchFamily="34" charset="0"/>
              <a:buChar char="•"/>
            </a:pPr>
            <a:r>
              <a:rPr lang="en-US" sz="2400" i="0" dirty="0">
                <a:solidFill>
                  <a:srgbClr val="262208"/>
                </a:solidFill>
                <a:latin typeface="Arial"/>
                <a:ea typeface="Roboto"/>
                <a:cs typeface="Roboto"/>
              </a:rPr>
              <a:t>Alternatively, we will also try </a:t>
            </a:r>
            <a:r>
              <a:rPr lang="en-US" sz="2400" b="1" i="0" dirty="0">
                <a:solidFill>
                  <a:srgbClr val="262208"/>
                </a:solidFill>
                <a:latin typeface="Arial"/>
                <a:ea typeface="Roboto"/>
                <a:cs typeface="Roboto"/>
              </a:rPr>
              <a:t>MLP and</a:t>
            </a:r>
            <a:r>
              <a:rPr lang="en-US" sz="2400" b="1" dirty="0">
                <a:solidFill>
                  <a:srgbClr val="262208"/>
                </a:solidFill>
                <a:latin typeface="Arial"/>
                <a:ea typeface="Roboto"/>
                <a:cs typeface="Roboto"/>
              </a:rPr>
              <a:t> K-Means Clustering</a:t>
            </a:r>
            <a:r>
              <a:rPr lang="en-US" sz="2400" b="1" i="0" dirty="0">
                <a:solidFill>
                  <a:srgbClr val="262208"/>
                </a:solidFill>
                <a:latin typeface="Arial"/>
                <a:ea typeface="Roboto"/>
                <a:cs typeface="Roboto"/>
              </a:rPr>
              <a:t> model</a:t>
            </a:r>
            <a:r>
              <a:rPr lang="en-US" sz="2400" i="0" dirty="0">
                <a:solidFill>
                  <a:srgbClr val="262208"/>
                </a:solidFill>
                <a:latin typeface="Arial"/>
                <a:ea typeface="Roboto"/>
                <a:cs typeface="Roboto"/>
              </a:rPr>
              <a:t> to</a:t>
            </a:r>
            <a:r>
              <a:rPr lang="en-US" sz="2400" dirty="0">
                <a:solidFill>
                  <a:srgbClr val="262208"/>
                </a:solidFill>
                <a:latin typeface="Arial"/>
                <a:ea typeface="Roboto"/>
                <a:cs typeface="Roboto"/>
              </a:rPr>
              <a:t> classify customer segmentation</a:t>
            </a:r>
            <a:r>
              <a:rPr lang="en-US" sz="2400" i="0" dirty="0">
                <a:solidFill>
                  <a:srgbClr val="262208"/>
                </a:solidFill>
                <a:latin typeface="Arial"/>
                <a:ea typeface="Roboto"/>
                <a:cs typeface="Roboto"/>
              </a:rPr>
              <a:t>.</a:t>
            </a:r>
            <a:r>
              <a:rPr lang="en-US" sz="2400" dirty="0">
                <a:solidFill>
                  <a:srgbClr val="262208"/>
                </a:solidFill>
                <a:latin typeface="Arial"/>
                <a:ea typeface="Roboto"/>
                <a:cs typeface="Roboto"/>
              </a:rPr>
              <a:t> These are popular </a:t>
            </a:r>
            <a:r>
              <a:rPr lang="en-US" sz="2400" dirty="0">
                <a:solidFill>
                  <a:srgbClr val="262208"/>
                </a:solidFill>
                <a:latin typeface="Arial"/>
                <a:ea typeface="Roboto"/>
                <a:cs typeface="Arial"/>
              </a:rPr>
              <a:t>and robust</a:t>
            </a:r>
            <a:r>
              <a:rPr lang="en-US" sz="2400" dirty="0">
                <a:solidFill>
                  <a:srgbClr val="262208"/>
                </a:solidFill>
                <a:latin typeface="Arial"/>
                <a:ea typeface="Roboto"/>
                <a:cs typeface="Roboto"/>
              </a:rPr>
              <a:t> unsupervised learning approaches.</a:t>
            </a:r>
          </a:p>
        </p:txBody>
      </p:sp>
      <p:pic>
        <p:nvPicPr>
          <p:cNvPr id="62" name="Audio 61">
            <a:hlinkClick r:id="" action="ppaction://media"/>
            <a:extLst>
              <a:ext uri="{FF2B5EF4-FFF2-40B4-BE49-F238E27FC236}">
                <a16:creationId xmlns:a16="http://schemas.microsoft.com/office/drawing/2014/main" id="{C1469F06-54C7-095D-A307-591BC54ACD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82401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6962">
        <p15:prstTrans prst="pageCurlDouble"/>
      </p:transition>
    </mc:Choice>
    <mc:Fallback>
      <p:transition spd="slow" advTm="269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CEBD90E3-7228-C1BE-BBD3-1943463A2531}"/>
              </a:ext>
            </a:extLst>
          </p:cNvPr>
          <p:cNvSpPr txBox="1">
            <a:spLocks/>
          </p:cNvSpPr>
          <p:nvPr/>
        </p:nvSpPr>
        <p:spPr>
          <a:xfrm>
            <a:off x="381000" y="200722"/>
            <a:ext cx="11430000"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spcAft>
                <a:spcPts val="600"/>
              </a:spcAft>
            </a:pPr>
            <a:r>
              <a:rPr lang="en-US" b="1" i="0" kern="1200" baseline="0">
                <a:latin typeface="Roboto" panose="02000000000000000000" pitchFamily="2" charset="0"/>
                <a:ea typeface="Roboto" panose="02000000000000000000" pitchFamily="2" charset="0"/>
                <a:cs typeface="Roboto" panose="02000000000000000000" pitchFamily="2" charset="0"/>
              </a:rPr>
              <a:t>Potential Results and Discussion</a:t>
            </a:r>
          </a:p>
        </p:txBody>
      </p:sp>
      <p:sp>
        <p:nvSpPr>
          <p:cNvPr id="3" name="TextBox 2">
            <a:extLst>
              <a:ext uri="{FF2B5EF4-FFF2-40B4-BE49-F238E27FC236}">
                <a16:creationId xmlns:a16="http://schemas.microsoft.com/office/drawing/2014/main" id="{BC1C0F56-C16E-EF6A-E2CD-10CF8100C784}"/>
              </a:ext>
            </a:extLst>
          </p:cNvPr>
          <p:cNvSpPr txBox="1"/>
          <p:nvPr/>
        </p:nvSpPr>
        <p:spPr>
          <a:xfrm>
            <a:off x="379048" y="1215483"/>
            <a:ext cx="5615353" cy="53340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defTabSz="914400">
              <a:lnSpc>
                <a:spcPct val="90000"/>
              </a:lnSpc>
              <a:spcAft>
                <a:spcPts val="600"/>
              </a:spcAft>
              <a:buFont typeface="Arial" panose="020B0604020202020204" pitchFamily="34" charset="0"/>
              <a:buChar char="•"/>
            </a:pPr>
            <a:r>
              <a:rPr lang="en-US" dirty="0">
                <a:solidFill>
                  <a:srgbClr val="262208"/>
                </a:solidFill>
                <a:latin typeface="Arial"/>
                <a:ea typeface="Roboto"/>
                <a:cs typeface="Roboto"/>
              </a:rPr>
              <a:t>Before using SHAP for model interpretability, we shall be using ROC curve (a receiver operating characteristic curve) to test our black-box model performance for our classification task. </a:t>
            </a:r>
            <a:endParaRPr lang="en-US" dirty="0"/>
          </a:p>
          <a:p>
            <a:pPr indent="-228600" algn="just" defTabSz="914400">
              <a:lnSpc>
                <a:spcPct val="90000"/>
              </a:lnSpc>
              <a:spcAft>
                <a:spcPts val="600"/>
              </a:spcAft>
              <a:buFont typeface="Arial" panose="020B0604020202020204" pitchFamily="34" charset="0"/>
              <a:buChar char="•"/>
            </a:pPr>
            <a:endParaRPr lang="en-US" dirty="0">
              <a:solidFill>
                <a:srgbClr val="262208"/>
              </a:solidFill>
              <a:latin typeface="Arial"/>
              <a:ea typeface="Roboto"/>
              <a:cs typeface="Roboto"/>
            </a:endParaRPr>
          </a:p>
          <a:p>
            <a:pPr indent="-228600" algn="just" defTabSz="914400">
              <a:lnSpc>
                <a:spcPct val="90000"/>
              </a:lnSpc>
              <a:spcAft>
                <a:spcPts val="600"/>
              </a:spcAft>
              <a:buFont typeface="Arial" panose="020B0604020202020204" pitchFamily="34" charset="0"/>
              <a:buChar char="•"/>
            </a:pPr>
            <a:r>
              <a:rPr lang="en-US" dirty="0">
                <a:solidFill>
                  <a:srgbClr val="262208"/>
                </a:solidFill>
                <a:latin typeface="Arial"/>
                <a:ea typeface="Roboto"/>
                <a:cs typeface="Roboto"/>
              </a:rPr>
              <a:t>The expected SHAP results in telco customer churn prediction and customer segmentation would provide insights into the importance and impact of different features on the prediction or segmentation outcome.</a:t>
            </a:r>
          </a:p>
          <a:p>
            <a:pPr algn="just" defTabSz="914400">
              <a:lnSpc>
                <a:spcPct val="90000"/>
              </a:lnSpc>
              <a:spcAft>
                <a:spcPts val="600"/>
              </a:spcAft>
            </a:pPr>
            <a:endParaRPr lang="en-US" dirty="0">
              <a:solidFill>
                <a:srgbClr val="262208"/>
              </a:solidFill>
              <a:latin typeface="Arial"/>
              <a:ea typeface="Roboto"/>
              <a:cs typeface="Roboto"/>
            </a:endParaRPr>
          </a:p>
          <a:p>
            <a:pPr indent="-228600" algn="just" defTabSz="914400">
              <a:lnSpc>
                <a:spcPct val="90000"/>
              </a:lnSpc>
              <a:spcAft>
                <a:spcPts val="600"/>
              </a:spcAft>
              <a:buFont typeface="Arial" panose="020B0604020202020204" pitchFamily="34" charset="0"/>
              <a:buChar char="•"/>
            </a:pPr>
            <a:r>
              <a:rPr lang="en-US" dirty="0">
                <a:solidFill>
                  <a:srgbClr val="262208"/>
                </a:solidFill>
                <a:latin typeface="Arial"/>
                <a:ea typeface="Roboto"/>
                <a:cs typeface="Roboto"/>
              </a:rPr>
              <a:t>This information can help telcos understand the key drivers behind churn and prioritize their retention efforts accordingly. </a:t>
            </a:r>
          </a:p>
          <a:p>
            <a:pPr algn="just" defTabSz="914400">
              <a:lnSpc>
                <a:spcPct val="90000"/>
              </a:lnSpc>
              <a:spcAft>
                <a:spcPts val="600"/>
              </a:spcAft>
            </a:pPr>
            <a:endParaRPr lang="en-US" dirty="0">
              <a:solidFill>
                <a:srgbClr val="262208"/>
              </a:solidFill>
              <a:latin typeface="Arial"/>
              <a:ea typeface="Roboto"/>
              <a:cs typeface="Roboto"/>
            </a:endParaRPr>
          </a:p>
          <a:p>
            <a:pPr indent="-228600" algn="just" defTabSz="914400">
              <a:lnSpc>
                <a:spcPct val="90000"/>
              </a:lnSpc>
              <a:spcAft>
                <a:spcPts val="600"/>
              </a:spcAft>
              <a:buFont typeface="Arial" panose="020B0604020202020204" pitchFamily="34" charset="0"/>
              <a:buChar char="•"/>
            </a:pPr>
            <a:r>
              <a:rPr lang="en-US" dirty="0">
                <a:solidFill>
                  <a:srgbClr val="262208"/>
                </a:solidFill>
                <a:latin typeface="Arial"/>
                <a:ea typeface="Roboto"/>
                <a:cs typeface="Roboto"/>
              </a:rPr>
              <a:t>The SHAP values can highlight the specific features that contribute positively or negatively to the churn prediction, providing a clear understanding of the factors influencing customer churn.</a:t>
            </a:r>
          </a:p>
        </p:txBody>
      </p:sp>
      <p:pic>
        <p:nvPicPr>
          <p:cNvPr id="4" name="Picture 3" descr="Introduction to SHAP with Python. How to create and interpret SHAP plots… |  by Conor O'Sullivan | Towards Data Science">
            <a:extLst>
              <a:ext uri="{FF2B5EF4-FFF2-40B4-BE49-F238E27FC236}">
                <a16:creationId xmlns:a16="http://schemas.microsoft.com/office/drawing/2014/main" id="{8407F972-ECA5-184E-DEBD-EF9D1254829B}"/>
              </a:ext>
            </a:extLst>
          </p:cNvPr>
          <p:cNvPicPr>
            <a:picLocks noChangeAspect="1"/>
          </p:cNvPicPr>
          <p:nvPr/>
        </p:nvPicPr>
        <p:blipFill>
          <a:blip r:embed="rId5"/>
          <a:stretch>
            <a:fillRect/>
          </a:stretch>
        </p:blipFill>
        <p:spPr>
          <a:xfrm>
            <a:off x="6390343" y="977612"/>
            <a:ext cx="5718530" cy="4989368"/>
          </a:xfrm>
          <a:prstGeom prst="rect">
            <a:avLst/>
          </a:prstGeom>
        </p:spPr>
      </p:pic>
      <p:sp>
        <p:nvSpPr>
          <p:cNvPr id="5" name="TextBox 4">
            <a:extLst>
              <a:ext uri="{FF2B5EF4-FFF2-40B4-BE49-F238E27FC236}">
                <a16:creationId xmlns:a16="http://schemas.microsoft.com/office/drawing/2014/main" id="{9E671386-C230-42C2-8B1C-E21967A8325C}"/>
              </a:ext>
            </a:extLst>
          </p:cNvPr>
          <p:cNvSpPr txBox="1"/>
          <p:nvPr/>
        </p:nvSpPr>
        <p:spPr>
          <a:xfrm>
            <a:off x="7079673" y="6274378"/>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Google Sans"/>
                <a:hlinkClick r:id="rId6"/>
              </a:rPr>
              <a:t>Courtesy: Introduction toSHAP with Python. How to create and interpret SHAP plots… | by Conor O'Sullivan | Towards Data Science</a:t>
            </a:r>
            <a:endParaRPr lang="en-US" sz="1000">
              <a:latin typeface="Google Sans"/>
            </a:endParaRPr>
          </a:p>
        </p:txBody>
      </p:sp>
      <p:pic>
        <p:nvPicPr>
          <p:cNvPr id="55" name="Audio 54">
            <a:hlinkClick r:id="" action="ppaction://media"/>
            <a:extLst>
              <a:ext uri="{FF2B5EF4-FFF2-40B4-BE49-F238E27FC236}">
                <a16:creationId xmlns:a16="http://schemas.microsoft.com/office/drawing/2014/main" id="{6D475AD4-5C4C-E26F-A749-13F022A1748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1597625"/>
      </p:ext>
    </p:extLst>
  </p:cSld>
  <p:clrMapOvr>
    <a:masterClrMapping/>
  </p:clrMapOvr>
  <mc:AlternateContent xmlns:mc="http://schemas.openxmlformats.org/markup-compatibility/2006">
    <mc:Choice xmlns:p14="http://schemas.microsoft.com/office/powerpoint/2010/main" Requires="p14">
      <p:transition spd="slow" p14:dur="2000" advTm="32575">
        <p14:prism isContent="1"/>
      </p:transition>
    </mc:Choice>
    <mc:Fallback>
      <p:transition spd="slow" advTm="325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CEBD90E3-7228-C1BE-BBD3-1943463A2531}"/>
              </a:ext>
            </a:extLst>
          </p:cNvPr>
          <p:cNvSpPr txBox="1">
            <a:spLocks/>
          </p:cNvSpPr>
          <p:nvPr/>
        </p:nvSpPr>
        <p:spPr>
          <a:xfrm>
            <a:off x="4230893" y="2788022"/>
            <a:ext cx="5425598" cy="1014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6000">
                <a:latin typeface="Roboto"/>
                <a:ea typeface="Roboto"/>
                <a:cs typeface="Roboto"/>
              </a:rPr>
              <a:t>Thank you!</a:t>
            </a:r>
          </a:p>
        </p:txBody>
      </p:sp>
      <p:pic>
        <p:nvPicPr>
          <p:cNvPr id="20" name="Audio 19">
            <a:hlinkClick r:id="" action="ppaction://media"/>
            <a:extLst>
              <a:ext uri="{FF2B5EF4-FFF2-40B4-BE49-F238E27FC236}">
                <a16:creationId xmlns:a16="http://schemas.microsoft.com/office/drawing/2014/main" id="{262CBADB-07F7-20B5-ACCC-198CC4D4C85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54864234"/>
      </p:ext>
    </p:extLst>
  </p:cSld>
  <p:clrMapOvr>
    <a:masterClrMapping/>
  </p:clrMapOvr>
  <mc:AlternateContent xmlns:mc="http://schemas.openxmlformats.org/markup-compatibility/2006">
    <mc:Choice xmlns:p14="http://schemas.microsoft.com/office/powerpoint/2010/main" Requires="p14">
      <p:transition spd="slow" p14:dur="1500" advTm="3877">
        <p:split orient="vert"/>
      </p:transition>
    </mc:Choice>
    <mc:Fallback>
      <p:transition spd="slow" advTm="387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96</TotalTime>
  <Words>740</Words>
  <Application>Microsoft Office PowerPoint</Application>
  <PresentationFormat>Widescreen</PresentationFormat>
  <Paragraphs>52</Paragraphs>
  <Slides>7</Slides>
  <Notes>6</Notes>
  <HiddenSlides>0</HiddenSlides>
  <MMClips>8</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Aptos Narrow</vt:lpstr>
      <vt:lpstr>Arial</vt:lpstr>
      <vt:lpstr>Calibri</vt:lpstr>
      <vt:lpstr>ADLaM Display</vt:lpstr>
      <vt:lpstr>Google Sans</vt:lpstr>
      <vt:lpstr>Roboto</vt:lpstr>
      <vt:lpstr>Title Page</vt:lpstr>
      <vt:lpstr>Dividers</vt:lpstr>
      <vt:lpstr>Content Page</vt:lpstr>
      <vt:lpstr>Interpretable Machine Learning for Customer Churn Prediction and Segmentation for Telecom </vt:lpstr>
      <vt:lpstr>Introduction/Background</vt:lpstr>
      <vt:lpstr>Problem Definition</vt:lpstr>
      <vt:lpstr>Methods</vt:lpstr>
      <vt:lpstr>Methods</vt:lpstr>
      <vt:lpstr>PowerPoint Presentation</vt:lpstr>
      <vt:lpstr>PowerPoint Presentation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Saaliha A</cp:lastModifiedBy>
  <cp:revision>32</cp:revision>
  <dcterms:created xsi:type="dcterms:W3CDTF">2022-08-24T13:02:54Z</dcterms:created>
  <dcterms:modified xsi:type="dcterms:W3CDTF">2023-10-06T21:45:38Z</dcterms:modified>
</cp:coreProperties>
</file>